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83" r:id="rId4"/>
    <p:sldId id="275" r:id="rId5"/>
    <p:sldId id="281" r:id="rId6"/>
    <p:sldId id="276" r:id="rId7"/>
    <p:sldId id="284" r:id="rId8"/>
    <p:sldId id="277" r:id="rId9"/>
    <p:sldId id="274" r:id="rId10"/>
    <p:sldId id="257" r:id="rId11"/>
    <p:sldId id="264" r:id="rId12"/>
    <p:sldId id="258" r:id="rId13"/>
    <p:sldId id="265" r:id="rId14"/>
    <p:sldId id="259" r:id="rId15"/>
    <p:sldId id="266" r:id="rId16"/>
    <p:sldId id="260" r:id="rId17"/>
    <p:sldId id="267" r:id="rId18"/>
    <p:sldId id="261" r:id="rId19"/>
    <p:sldId id="268" r:id="rId20"/>
    <p:sldId id="282" r:id="rId21"/>
    <p:sldId id="263" r:id="rId22"/>
    <p:sldId id="269" r:id="rId23"/>
    <p:sldId id="278" r:id="rId24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31C6ED-D989-4A9C-B87E-DAC2FD602619}" type="doc">
      <dgm:prSet loTypeId="urn:microsoft.com/office/officeart/2005/8/layout/radial6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0181D67-6761-49D7-8B5A-AA7835C2A721}">
      <dgm:prSet phldrT="[Texto]"/>
      <dgm:spPr/>
      <dgm:t>
        <a:bodyPr/>
        <a:lstStyle/>
        <a:p>
          <a:r>
            <a:rPr lang="es-CR" dirty="0" smtClean="0"/>
            <a:t>Razones </a:t>
          </a:r>
          <a:endParaRPr lang="es-CR" dirty="0"/>
        </a:p>
      </dgm:t>
    </dgm:pt>
    <dgm:pt modelId="{B9EB4F83-67E8-4EE0-ACD8-95BD73931223}" type="parTrans" cxnId="{8AFE12FE-2ADD-4729-ACBC-A27DE35C2A2A}">
      <dgm:prSet/>
      <dgm:spPr/>
      <dgm:t>
        <a:bodyPr/>
        <a:lstStyle/>
        <a:p>
          <a:endParaRPr lang="es-CR"/>
        </a:p>
      </dgm:t>
    </dgm:pt>
    <dgm:pt modelId="{5D797662-2909-4515-A07D-B6CDDC7AB171}" type="sibTrans" cxnId="{8AFE12FE-2ADD-4729-ACBC-A27DE35C2A2A}">
      <dgm:prSet/>
      <dgm:spPr/>
      <dgm:t>
        <a:bodyPr/>
        <a:lstStyle/>
        <a:p>
          <a:endParaRPr lang="es-CR"/>
        </a:p>
      </dgm:t>
    </dgm:pt>
    <dgm:pt modelId="{BEBE8E9A-F81E-415B-90DB-4FFDF69BF6F5}">
      <dgm:prSet phldrT="[Texto]"/>
      <dgm:spPr/>
      <dgm:t>
        <a:bodyPr/>
        <a:lstStyle/>
        <a:p>
          <a:r>
            <a:rPr lang="es-CR" dirty="0" smtClean="0"/>
            <a:t>Cultura </a:t>
          </a:r>
          <a:endParaRPr lang="es-CR" dirty="0"/>
        </a:p>
      </dgm:t>
    </dgm:pt>
    <dgm:pt modelId="{89C5C046-DABD-4FF0-9A9D-79FBED441F05}" type="parTrans" cxnId="{0057E567-72FF-4490-B2AB-9DB772698C3D}">
      <dgm:prSet/>
      <dgm:spPr/>
      <dgm:t>
        <a:bodyPr/>
        <a:lstStyle/>
        <a:p>
          <a:endParaRPr lang="es-CR"/>
        </a:p>
      </dgm:t>
    </dgm:pt>
    <dgm:pt modelId="{D88BE5AC-8886-493C-91CD-D2E3F72031CB}" type="sibTrans" cxnId="{0057E567-72FF-4490-B2AB-9DB772698C3D}">
      <dgm:prSet/>
      <dgm:spPr/>
      <dgm:t>
        <a:bodyPr/>
        <a:lstStyle/>
        <a:p>
          <a:endParaRPr lang="es-CR"/>
        </a:p>
      </dgm:t>
    </dgm:pt>
    <dgm:pt modelId="{4A8F401A-CDED-47C3-9CCB-A6B817163F6F}">
      <dgm:prSet phldrT="[Texto]"/>
      <dgm:spPr/>
      <dgm:t>
        <a:bodyPr/>
        <a:lstStyle/>
        <a:p>
          <a:r>
            <a:rPr lang="es-CR" dirty="0" smtClean="0"/>
            <a:t>Acceso a la información </a:t>
          </a:r>
          <a:endParaRPr lang="es-CR" dirty="0"/>
        </a:p>
      </dgm:t>
    </dgm:pt>
    <dgm:pt modelId="{B562A739-E336-4234-9DC5-30DD05DEDDDF}" type="parTrans" cxnId="{2CD6563F-A5E6-4217-8738-C5BC986007D4}">
      <dgm:prSet/>
      <dgm:spPr/>
      <dgm:t>
        <a:bodyPr/>
        <a:lstStyle/>
        <a:p>
          <a:endParaRPr lang="es-CR"/>
        </a:p>
      </dgm:t>
    </dgm:pt>
    <dgm:pt modelId="{73D86C5D-2040-43CD-A72D-23734408831D}" type="sibTrans" cxnId="{2CD6563F-A5E6-4217-8738-C5BC986007D4}">
      <dgm:prSet/>
      <dgm:spPr/>
      <dgm:t>
        <a:bodyPr/>
        <a:lstStyle/>
        <a:p>
          <a:endParaRPr lang="es-CR"/>
        </a:p>
      </dgm:t>
    </dgm:pt>
    <dgm:pt modelId="{A091A16A-F72B-4603-B1CE-D7C06E586AFB}">
      <dgm:prSet phldrT="[Texto]"/>
      <dgm:spPr/>
      <dgm:t>
        <a:bodyPr/>
        <a:lstStyle/>
        <a:p>
          <a:r>
            <a:rPr lang="es-CR" dirty="0" smtClean="0"/>
            <a:t>Uso  de la LESCO</a:t>
          </a:r>
          <a:endParaRPr lang="es-CR" dirty="0"/>
        </a:p>
      </dgm:t>
    </dgm:pt>
    <dgm:pt modelId="{6D3E3F74-1618-42C2-BA93-FA0A0CA6E2EC}" type="parTrans" cxnId="{1B2EDA2A-D068-4A32-86A0-DB1C88FC5A95}">
      <dgm:prSet/>
      <dgm:spPr/>
      <dgm:t>
        <a:bodyPr/>
        <a:lstStyle/>
        <a:p>
          <a:endParaRPr lang="es-CR"/>
        </a:p>
      </dgm:t>
    </dgm:pt>
    <dgm:pt modelId="{0236B606-A0E3-44B6-A9A8-DF7C19D6AC8D}" type="sibTrans" cxnId="{1B2EDA2A-D068-4A32-86A0-DB1C88FC5A95}">
      <dgm:prSet/>
      <dgm:spPr/>
      <dgm:t>
        <a:bodyPr/>
        <a:lstStyle/>
        <a:p>
          <a:endParaRPr lang="es-CR"/>
        </a:p>
      </dgm:t>
    </dgm:pt>
    <dgm:pt modelId="{ECAFCB64-A2B6-4455-ACF7-F77B1C2792D6}">
      <dgm:prSet phldrT="[Texto]"/>
      <dgm:spPr/>
      <dgm:t>
        <a:bodyPr/>
        <a:lstStyle/>
        <a:p>
          <a:r>
            <a:rPr lang="es-CR" dirty="0" smtClean="0"/>
            <a:t>Formas de comunicación </a:t>
          </a:r>
          <a:endParaRPr lang="es-CR" dirty="0"/>
        </a:p>
      </dgm:t>
    </dgm:pt>
    <dgm:pt modelId="{6A699024-6A34-4424-831E-BE69D9AEB4D0}" type="parTrans" cxnId="{C2634005-2E69-4466-9816-2C3BE0974606}">
      <dgm:prSet/>
      <dgm:spPr/>
      <dgm:t>
        <a:bodyPr/>
        <a:lstStyle/>
        <a:p>
          <a:endParaRPr lang="es-CR"/>
        </a:p>
      </dgm:t>
    </dgm:pt>
    <dgm:pt modelId="{B1209BF2-9F26-47C2-91D8-CD6F2F32BAAE}" type="sibTrans" cxnId="{C2634005-2E69-4466-9816-2C3BE0974606}">
      <dgm:prSet/>
      <dgm:spPr/>
      <dgm:t>
        <a:bodyPr/>
        <a:lstStyle/>
        <a:p>
          <a:endParaRPr lang="es-CR"/>
        </a:p>
      </dgm:t>
    </dgm:pt>
    <dgm:pt modelId="{3B804071-4DC1-4E07-B7A2-8C03387AD80C}" type="pres">
      <dgm:prSet presAssocID="{4D31C6ED-D989-4A9C-B87E-DAC2FD60261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B6EB607-A447-4F3C-ADAB-EB727212EA8C}" type="pres">
      <dgm:prSet presAssocID="{C0181D67-6761-49D7-8B5A-AA7835C2A721}" presName="centerShape" presStyleLbl="node0" presStyleIdx="0" presStyleCnt="1"/>
      <dgm:spPr/>
    </dgm:pt>
    <dgm:pt modelId="{2BF6F2A2-CDB0-4F89-B6BD-42F9B6386C60}" type="pres">
      <dgm:prSet presAssocID="{BEBE8E9A-F81E-415B-90DB-4FFDF69BF6F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7076D82-4921-4DA7-A462-3DCAFACEF9DE}" type="pres">
      <dgm:prSet presAssocID="{BEBE8E9A-F81E-415B-90DB-4FFDF69BF6F5}" presName="dummy" presStyleCnt="0"/>
      <dgm:spPr/>
    </dgm:pt>
    <dgm:pt modelId="{DA112C09-BD38-4353-8C77-18208176986F}" type="pres">
      <dgm:prSet presAssocID="{D88BE5AC-8886-493C-91CD-D2E3F72031CB}" presName="sibTrans" presStyleLbl="sibTrans2D1" presStyleIdx="0" presStyleCnt="4"/>
      <dgm:spPr/>
    </dgm:pt>
    <dgm:pt modelId="{3918BDC4-3C48-4FF7-97DD-4A388C35ADDC}" type="pres">
      <dgm:prSet presAssocID="{4A8F401A-CDED-47C3-9CCB-A6B817163F6F}" presName="node" presStyleLbl="node1" presStyleIdx="1" presStyleCnt="4">
        <dgm:presLayoutVars>
          <dgm:bulletEnabled val="1"/>
        </dgm:presLayoutVars>
      </dgm:prSet>
      <dgm:spPr/>
    </dgm:pt>
    <dgm:pt modelId="{B9A1B62C-1A5E-46FD-AC71-8A3B1100BD62}" type="pres">
      <dgm:prSet presAssocID="{4A8F401A-CDED-47C3-9CCB-A6B817163F6F}" presName="dummy" presStyleCnt="0"/>
      <dgm:spPr/>
    </dgm:pt>
    <dgm:pt modelId="{A15DDABF-66F5-48AE-A999-80C65F2DA7FD}" type="pres">
      <dgm:prSet presAssocID="{73D86C5D-2040-43CD-A72D-23734408831D}" presName="sibTrans" presStyleLbl="sibTrans2D1" presStyleIdx="1" presStyleCnt="4"/>
      <dgm:spPr/>
    </dgm:pt>
    <dgm:pt modelId="{D35F4331-A802-4C90-9761-0CE9277F5B45}" type="pres">
      <dgm:prSet presAssocID="{A091A16A-F72B-4603-B1CE-D7C06E586AF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8B8C6AF-8E11-46C7-BAAE-74554C75F96A}" type="pres">
      <dgm:prSet presAssocID="{A091A16A-F72B-4603-B1CE-D7C06E586AFB}" presName="dummy" presStyleCnt="0"/>
      <dgm:spPr/>
    </dgm:pt>
    <dgm:pt modelId="{D82FC84F-A7E7-4F23-BA8C-F0BC889333B7}" type="pres">
      <dgm:prSet presAssocID="{0236B606-A0E3-44B6-A9A8-DF7C19D6AC8D}" presName="sibTrans" presStyleLbl="sibTrans2D1" presStyleIdx="2" presStyleCnt="4"/>
      <dgm:spPr/>
    </dgm:pt>
    <dgm:pt modelId="{59BFA8AA-FCAC-48ED-A3F9-D61B8F7FB348}" type="pres">
      <dgm:prSet presAssocID="{ECAFCB64-A2B6-4455-ACF7-F77B1C2792D6}" presName="node" presStyleLbl="node1" presStyleIdx="3" presStyleCnt="4">
        <dgm:presLayoutVars>
          <dgm:bulletEnabled val="1"/>
        </dgm:presLayoutVars>
      </dgm:prSet>
      <dgm:spPr/>
    </dgm:pt>
    <dgm:pt modelId="{89685431-6905-49D0-B58F-DCAD1A47D65F}" type="pres">
      <dgm:prSet presAssocID="{ECAFCB64-A2B6-4455-ACF7-F77B1C2792D6}" presName="dummy" presStyleCnt="0"/>
      <dgm:spPr/>
    </dgm:pt>
    <dgm:pt modelId="{C4F36D95-5AFA-47E6-A77D-E7B8B85100E9}" type="pres">
      <dgm:prSet presAssocID="{B1209BF2-9F26-47C2-91D8-CD6F2F32BAAE}" presName="sibTrans" presStyleLbl="sibTrans2D1" presStyleIdx="3" presStyleCnt="4"/>
      <dgm:spPr/>
    </dgm:pt>
  </dgm:ptLst>
  <dgm:cxnLst>
    <dgm:cxn modelId="{A416E875-6BA8-4E74-BEF1-57B752840371}" type="presOf" srcId="{BEBE8E9A-F81E-415B-90DB-4FFDF69BF6F5}" destId="{2BF6F2A2-CDB0-4F89-B6BD-42F9B6386C60}" srcOrd="0" destOrd="0" presId="urn:microsoft.com/office/officeart/2005/8/layout/radial6"/>
    <dgm:cxn modelId="{D8001026-A202-4749-8F4F-A9EE33275AFA}" type="presOf" srcId="{B1209BF2-9F26-47C2-91D8-CD6F2F32BAAE}" destId="{C4F36D95-5AFA-47E6-A77D-E7B8B85100E9}" srcOrd="0" destOrd="0" presId="urn:microsoft.com/office/officeart/2005/8/layout/radial6"/>
    <dgm:cxn modelId="{E98AE30C-B1C6-4137-B010-061005C1FB91}" type="presOf" srcId="{4A8F401A-CDED-47C3-9CCB-A6B817163F6F}" destId="{3918BDC4-3C48-4FF7-97DD-4A388C35ADDC}" srcOrd="0" destOrd="0" presId="urn:microsoft.com/office/officeart/2005/8/layout/radial6"/>
    <dgm:cxn modelId="{EAB36E14-AC60-4539-A649-16CDA0F9E5F0}" type="presOf" srcId="{C0181D67-6761-49D7-8B5A-AA7835C2A721}" destId="{9B6EB607-A447-4F3C-ADAB-EB727212EA8C}" srcOrd="0" destOrd="0" presId="urn:microsoft.com/office/officeart/2005/8/layout/radial6"/>
    <dgm:cxn modelId="{302F2FB4-AD23-44C0-8267-C8228040BE69}" type="presOf" srcId="{0236B606-A0E3-44B6-A9A8-DF7C19D6AC8D}" destId="{D82FC84F-A7E7-4F23-BA8C-F0BC889333B7}" srcOrd="0" destOrd="0" presId="urn:microsoft.com/office/officeart/2005/8/layout/radial6"/>
    <dgm:cxn modelId="{06F6A613-2161-48D9-BBDB-1799CFDDF8F5}" type="presOf" srcId="{73D86C5D-2040-43CD-A72D-23734408831D}" destId="{A15DDABF-66F5-48AE-A999-80C65F2DA7FD}" srcOrd="0" destOrd="0" presId="urn:microsoft.com/office/officeart/2005/8/layout/radial6"/>
    <dgm:cxn modelId="{7A0F71ED-4ED8-42C1-9C0E-721AC7954DE2}" type="presOf" srcId="{ECAFCB64-A2B6-4455-ACF7-F77B1C2792D6}" destId="{59BFA8AA-FCAC-48ED-A3F9-D61B8F7FB348}" srcOrd="0" destOrd="0" presId="urn:microsoft.com/office/officeart/2005/8/layout/radial6"/>
    <dgm:cxn modelId="{8ED5DB31-15CA-49F2-817E-98AE0CD11737}" type="presOf" srcId="{A091A16A-F72B-4603-B1CE-D7C06E586AFB}" destId="{D35F4331-A802-4C90-9761-0CE9277F5B45}" srcOrd="0" destOrd="0" presId="urn:microsoft.com/office/officeart/2005/8/layout/radial6"/>
    <dgm:cxn modelId="{0057E567-72FF-4490-B2AB-9DB772698C3D}" srcId="{C0181D67-6761-49D7-8B5A-AA7835C2A721}" destId="{BEBE8E9A-F81E-415B-90DB-4FFDF69BF6F5}" srcOrd="0" destOrd="0" parTransId="{89C5C046-DABD-4FF0-9A9D-79FBED441F05}" sibTransId="{D88BE5AC-8886-493C-91CD-D2E3F72031CB}"/>
    <dgm:cxn modelId="{2CD6563F-A5E6-4217-8738-C5BC986007D4}" srcId="{C0181D67-6761-49D7-8B5A-AA7835C2A721}" destId="{4A8F401A-CDED-47C3-9CCB-A6B817163F6F}" srcOrd="1" destOrd="0" parTransId="{B562A739-E336-4234-9DC5-30DD05DEDDDF}" sibTransId="{73D86C5D-2040-43CD-A72D-23734408831D}"/>
    <dgm:cxn modelId="{F08332DE-0D77-464C-9F3D-584013756C5D}" type="presOf" srcId="{4D31C6ED-D989-4A9C-B87E-DAC2FD602619}" destId="{3B804071-4DC1-4E07-B7A2-8C03387AD80C}" srcOrd="0" destOrd="0" presId="urn:microsoft.com/office/officeart/2005/8/layout/radial6"/>
    <dgm:cxn modelId="{C2634005-2E69-4466-9816-2C3BE0974606}" srcId="{C0181D67-6761-49D7-8B5A-AA7835C2A721}" destId="{ECAFCB64-A2B6-4455-ACF7-F77B1C2792D6}" srcOrd="3" destOrd="0" parTransId="{6A699024-6A34-4424-831E-BE69D9AEB4D0}" sibTransId="{B1209BF2-9F26-47C2-91D8-CD6F2F32BAAE}"/>
    <dgm:cxn modelId="{CC2874DF-50AE-41E8-A0FC-D02FFB6DF0C2}" type="presOf" srcId="{D88BE5AC-8886-493C-91CD-D2E3F72031CB}" destId="{DA112C09-BD38-4353-8C77-18208176986F}" srcOrd="0" destOrd="0" presId="urn:microsoft.com/office/officeart/2005/8/layout/radial6"/>
    <dgm:cxn modelId="{1B2EDA2A-D068-4A32-86A0-DB1C88FC5A95}" srcId="{C0181D67-6761-49D7-8B5A-AA7835C2A721}" destId="{A091A16A-F72B-4603-B1CE-D7C06E586AFB}" srcOrd="2" destOrd="0" parTransId="{6D3E3F74-1618-42C2-BA93-FA0A0CA6E2EC}" sibTransId="{0236B606-A0E3-44B6-A9A8-DF7C19D6AC8D}"/>
    <dgm:cxn modelId="{8AFE12FE-2ADD-4729-ACBC-A27DE35C2A2A}" srcId="{4D31C6ED-D989-4A9C-B87E-DAC2FD602619}" destId="{C0181D67-6761-49D7-8B5A-AA7835C2A721}" srcOrd="0" destOrd="0" parTransId="{B9EB4F83-67E8-4EE0-ACD8-95BD73931223}" sibTransId="{5D797662-2909-4515-A07D-B6CDDC7AB171}"/>
    <dgm:cxn modelId="{4A263599-F0E4-48E8-9ACC-700E498D5E79}" type="presParOf" srcId="{3B804071-4DC1-4E07-B7A2-8C03387AD80C}" destId="{9B6EB607-A447-4F3C-ADAB-EB727212EA8C}" srcOrd="0" destOrd="0" presId="urn:microsoft.com/office/officeart/2005/8/layout/radial6"/>
    <dgm:cxn modelId="{DF9420F4-C1C8-4AD0-82D2-81A9E0979CE3}" type="presParOf" srcId="{3B804071-4DC1-4E07-B7A2-8C03387AD80C}" destId="{2BF6F2A2-CDB0-4F89-B6BD-42F9B6386C60}" srcOrd="1" destOrd="0" presId="urn:microsoft.com/office/officeart/2005/8/layout/radial6"/>
    <dgm:cxn modelId="{359A89AA-48B7-48EC-8AB4-0BB722445F17}" type="presParOf" srcId="{3B804071-4DC1-4E07-B7A2-8C03387AD80C}" destId="{07076D82-4921-4DA7-A462-3DCAFACEF9DE}" srcOrd="2" destOrd="0" presId="urn:microsoft.com/office/officeart/2005/8/layout/radial6"/>
    <dgm:cxn modelId="{EE43CFCF-F7C1-42F7-8254-6E8134BE18FE}" type="presParOf" srcId="{3B804071-4DC1-4E07-B7A2-8C03387AD80C}" destId="{DA112C09-BD38-4353-8C77-18208176986F}" srcOrd="3" destOrd="0" presId="urn:microsoft.com/office/officeart/2005/8/layout/radial6"/>
    <dgm:cxn modelId="{22D40C58-3249-4891-ACEF-43D6620D1995}" type="presParOf" srcId="{3B804071-4DC1-4E07-B7A2-8C03387AD80C}" destId="{3918BDC4-3C48-4FF7-97DD-4A388C35ADDC}" srcOrd="4" destOrd="0" presId="urn:microsoft.com/office/officeart/2005/8/layout/radial6"/>
    <dgm:cxn modelId="{AD86569E-5A16-4536-9ECC-200C06BDB6C1}" type="presParOf" srcId="{3B804071-4DC1-4E07-B7A2-8C03387AD80C}" destId="{B9A1B62C-1A5E-46FD-AC71-8A3B1100BD62}" srcOrd="5" destOrd="0" presId="urn:microsoft.com/office/officeart/2005/8/layout/radial6"/>
    <dgm:cxn modelId="{43285E74-DCE1-4346-A926-067382A8137E}" type="presParOf" srcId="{3B804071-4DC1-4E07-B7A2-8C03387AD80C}" destId="{A15DDABF-66F5-48AE-A999-80C65F2DA7FD}" srcOrd="6" destOrd="0" presId="urn:microsoft.com/office/officeart/2005/8/layout/radial6"/>
    <dgm:cxn modelId="{DC36BCFF-B045-4CBA-8FE5-3AA5E3096EA3}" type="presParOf" srcId="{3B804071-4DC1-4E07-B7A2-8C03387AD80C}" destId="{D35F4331-A802-4C90-9761-0CE9277F5B45}" srcOrd="7" destOrd="0" presId="urn:microsoft.com/office/officeart/2005/8/layout/radial6"/>
    <dgm:cxn modelId="{742881AA-73DD-4A60-8643-1CE6A929FA3B}" type="presParOf" srcId="{3B804071-4DC1-4E07-B7A2-8C03387AD80C}" destId="{C8B8C6AF-8E11-46C7-BAAE-74554C75F96A}" srcOrd="8" destOrd="0" presId="urn:microsoft.com/office/officeart/2005/8/layout/radial6"/>
    <dgm:cxn modelId="{04C40379-3F7D-47D2-820A-BB5D0E6B6D0D}" type="presParOf" srcId="{3B804071-4DC1-4E07-B7A2-8C03387AD80C}" destId="{D82FC84F-A7E7-4F23-BA8C-F0BC889333B7}" srcOrd="9" destOrd="0" presId="urn:microsoft.com/office/officeart/2005/8/layout/radial6"/>
    <dgm:cxn modelId="{8B64BF21-93AC-40CB-A8EC-7EBCD838CFCA}" type="presParOf" srcId="{3B804071-4DC1-4E07-B7A2-8C03387AD80C}" destId="{59BFA8AA-FCAC-48ED-A3F9-D61B8F7FB348}" srcOrd="10" destOrd="0" presId="urn:microsoft.com/office/officeart/2005/8/layout/radial6"/>
    <dgm:cxn modelId="{8E81E779-B475-4F73-A390-90D1468FC63D}" type="presParOf" srcId="{3B804071-4DC1-4E07-B7A2-8C03387AD80C}" destId="{89685431-6905-49D0-B58F-DCAD1A47D65F}" srcOrd="11" destOrd="0" presId="urn:microsoft.com/office/officeart/2005/8/layout/radial6"/>
    <dgm:cxn modelId="{5EAFC6E0-3EAC-4527-ABC0-04480FFB48E2}" type="presParOf" srcId="{3B804071-4DC1-4E07-B7A2-8C03387AD80C}" destId="{C4F36D95-5AFA-47E6-A77D-E7B8B85100E9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F47522-6D37-4E88-807F-2ABD6C59E555}" type="doc">
      <dgm:prSet loTypeId="urn:microsoft.com/office/officeart/2005/8/layout/default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CR"/>
        </a:p>
      </dgm:t>
    </dgm:pt>
    <dgm:pt modelId="{35660B6B-ADA6-47E7-B65E-9D6C02D9560B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dirty="0" smtClean="0"/>
            <a:t>Participativa</a:t>
          </a:r>
        </a:p>
        <a:p>
          <a:pPr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R" dirty="0"/>
        </a:p>
      </dgm:t>
    </dgm:pt>
    <dgm:pt modelId="{08E7AA5A-EBF7-477B-9B2C-3AAE0CA068FD}" type="parTrans" cxnId="{AA80329D-C182-47CC-B4C4-9782B8774D87}">
      <dgm:prSet/>
      <dgm:spPr/>
      <dgm:t>
        <a:bodyPr/>
        <a:lstStyle/>
        <a:p>
          <a:endParaRPr lang="es-CR"/>
        </a:p>
      </dgm:t>
    </dgm:pt>
    <dgm:pt modelId="{2FBDD181-9D34-4836-9EFD-20A5FC4F7544}" type="sibTrans" cxnId="{AA80329D-C182-47CC-B4C4-9782B8774D87}">
      <dgm:prSet/>
      <dgm:spPr/>
      <dgm:t>
        <a:bodyPr/>
        <a:lstStyle/>
        <a:p>
          <a:endParaRPr lang="es-CR"/>
        </a:p>
      </dgm:t>
    </dgm:pt>
    <dgm:pt modelId="{90155F8A-7AD0-4C5D-AE40-5CE5D92A5886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dirty="0" smtClean="0"/>
            <a:t>Con intencionalidad </a:t>
          </a: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dirty="0" smtClean="0"/>
            <a:t>pedagógica</a:t>
          </a:r>
          <a:endParaRPr lang="es-CR" dirty="0"/>
        </a:p>
      </dgm:t>
    </dgm:pt>
    <dgm:pt modelId="{5D613F5E-EB8F-475C-8BF4-3E0D1BEFF983}" type="parTrans" cxnId="{BA12DB8C-0894-4AAE-8A01-CE2C93B9316F}">
      <dgm:prSet/>
      <dgm:spPr/>
      <dgm:t>
        <a:bodyPr/>
        <a:lstStyle/>
        <a:p>
          <a:endParaRPr lang="es-CR"/>
        </a:p>
      </dgm:t>
    </dgm:pt>
    <dgm:pt modelId="{EA7DF1F3-D236-42B0-B8EF-0B89950E61D2}" type="sibTrans" cxnId="{BA12DB8C-0894-4AAE-8A01-CE2C93B9316F}">
      <dgm:prSet/>
      <dgm:spPr/>
      <dgm:t>
        <a:bodyPr/>
        <a:lstStyle/>
        <a:p>
          <a:endParaRPr lang="es-CR"/>
        </a:p>
      </dgm:t>
    </dgm:pt>
    <dgm:pt modelId="{E9DF5925-F1A7-42A6-BE5E-2DFC033FA8FC}">
      <dgm:prSet phldrT="[Texto]"/>
      <dgm:spPr/>
      <dgm:t>
        <a:bodyPr/>
        <a:lstStyle/>
        <a:p>
          <a:r>
            <a:rPr lang="es-MX" dirty="0" smtClean="0"/>
            <a:t>Dirigida a la concienciación y buenas prácticas</a:t>
          </a:r>
          <a:endParaRPr lang="es-CR" dirty="0"/>
        </a:p>
      </dgm:t>
    </dgm:pt>
    <dgm:pt modelId="{BF4BF212-1C23-45BB-B13E-2274088C4D3A}" type="parTrans" cxnId="{B88EF01C-AB6F-4D88-B829-2A01201102C1}">
      <dgm:prSet/>
      <dgm:spPr/>
      <dgm:t>
        <a:bodyPr/>
        <a:lstStyle/>
        <a:p>
          <a:endParaRPr lang="es-CR"/>
        </a:p>
      </dgm:t>
    </dgm:pt>
    <dgm:pt modelId="{9F131175-FDBA-4ABA-9B03-464692FFD858}" type="sibTrans" cxnId="{B88EF01C-AB6F-4D88-B829-2A01201102C1}">
      <dgm:prSet/>
      <dgm:spPr/>
      <dgm:t>
        <a:bodyPr/>
        <a:lstStyle/>
        <a:p>
          <a:endParaRPr lang="es-CR"/>
        </a:p>
      </dgm:t>
    </dgm:pt>
    <dgm:pt modelId="{5AEE0182-D3A6-43D1-B786-91F473E49D91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dirty="0" smtClean="0"/>
            <a:t>Considerando experiencia profesional de los (as) participantes 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R" dirty="0"/>
        </a:p>
      </dgm:t>
    </dgm:pt>
    <dgm:pt modelId="{008B4428-1E0C-4A1F-97D3-3618AD801AB0}" type="parTrans" cxnId="{AC6F1F06-5A0F-4514-A87E-EFC562E8922E}">
      <dgm:prSet/>
      <dgm:spPr/>
      <dgm:t>
        <a:bodyPr/>
        <a:lstStyle/>
        <a:p>
          <a:endParaRPr lang="es-CR"/>
        </a:p>
      </dgm:t>
    </dgm:pt>
    <dgm:pt modelId="{97BB39FB-8135-4922-8EB6-193ADFE783EA}" type="sibTrans" cxnId="{AC6F1F06-5A0F-4514-A87E-EFC562E8922E}">
      <dgm:prSet/>
      <dgm:spPr/>
      <dgm:t>
        <a:bodyPr/>
        <a:lstStyle/>
        <a:p>
          <a:endParaRPr lang="es-CR"/>
        </a:p>
      </dgm:t>
    </dgm:pt>
    <dgm:pt modelId="{4C66F453-C562-470F-B21C-CC885FEDD91E}">
      <dgm:prSet phldrT="[Texto]"/>
      <dgm:spPr/>
      <dgm:t>
        <a:bodyPr/>
        <a:lstStyle/>
        <a:p>
          <a:r>
            <a:rPr lang="es-CR" dirty="0" smtClean="0"/>
            <a:t>Uso de: lecturas, espacios de discusión y actividades de meta acción </a:t>
          </a:r>
          <a:endParaRPr lang="es-CR" dirty="0"/>
        </a:p>
      </dgm:t>
    </dgm:pt>
    <dgm:pt modelId="{A168D6C1-4B2E-4311-95D5-5F5FC1FF859A}" type="parTrans" cxnId="{A077A283-996E-41DA-A3A9-E2B7BA4B7B0E}">
      <dgm:prSet/>
      <dgm:spPr/>
      <dgm:t>
        <a:bodyPr/>
        <a:lstStyle/>
        <a:p>
          <a:endParaRPr lang="es-CR"/>
        </a:p>
      </dgm:t>
    </dgm:pt>
    <dgm:pt modelId="{4F56513A-6B3F-44D9-9D3A-EC778A1C0678}" type="sibTrans" cxnId="{A077A283-996E-41DA-A3A9-E2B7BA4B7B0E}">
      <dgm:prSet/>
      <dgm:spPr/>
      <dgm:t>
        <a:bodyPr/>
        <a:lstStyle/>
        <a:p>
          <a:endParaRPr lang="es-CR"/>
        </a:p>
      </dgm:t>
    </dgm:pt>
    <dgm:pt modelId="{94BD0FF9-5906-4236-8F03-30D0BA5D42F3}">
      <dgm:prSet/>
      <dgm:spPr/>
      <dgm:t>
        <a:bodyPr/>
        <a:lstStyle/>
        <a:p>
          <a:r>
            <a:rPr lang="es-MX" dirty="0" smtClean="0"/>
            <a:t>6 módulos con un objetivo específico íntimamente relacionado con el objetivo general</a:t>
          </a:r>
          <a:endParaRPr lang="es-CR" dirty="0"/>
        </a:p>
      </dgm:t>
    </dgm:pt>
    <dgm:pt modelId="{E208D923-DE10-4F44-B9D9-FFC4277C58A7}" type="parTrans" cxnId="{41A27914-0BD7-4EF4-9689-2FB1AB854475}">
      <dgm:prSet/>
      <dgm:spPr/>
      <dgm:t>
        <a:bodyPr/>
        <a:lstStyle/>
        <a:p>
          <a:endParaRPr lang="es-CR"/>
        </a:p>
      </dgm:t>
    </dgm:pt>
    <dgm:pt modelId="{BE967A4D-87CF-419B-8D94-3AF90C2C03DF}" type="sibTrans" cxnId="{41A27914-0BD7-4EF4-9689-2FB1AB854475}">
      <dgm:prSet/>
      <dgm:spPr/>
      <dgm:t>
        <a:bodyPr/>
        <a:lstStyle/>
        <a:p>
          <a:endParaRPr lang="es-CR"/>
        </a:p>
      </dgm:t>
    </dgm:pt>
    <dgm:pt modelId="{167D6BE8-74F3-40B2-BCA3-704341D8DAA2}" type="pres">
      <dgm:prSet presAssocID="{DFF47522-6D37-4E88-807F-2ABD6C59E555}" presName="diagram" presStyleCnt="0">
        <dgm:presLayoutVars>
          <dgm:dir/>
          <dgm:resizeHandles val="exact"/>
        </dgm:presLayoutVars>
      </dgm:prSet>
      <dgm:spPr/>
    </dgm:pt>
    <dgm:pt modelId="{A5DC8DF2-AC32-4DE8-AD00-1AB87944C206}" type="pres">
      <dgm:prSet presAssocID="{35660B6B-ADA6-47E7-B65E-9D6C02D9560B}" presName="node" presStyleLbl="node1" presStyleIdx="0" presStyleCnt="6">
        <dgm:presLayoutVars>
          <dgm:bulletEnabled val="1"/>
        </dgm:presLayoutVars>
      </dgm:prSet>
      <dgm:spPr/>
    </dgm:pt>
    <dgm:pt modelId="{E3DEE3BB-B302-49BB-9F28-F71F24605FAC}" type="pres">
      <dgm:prSet presAssocID="{2FBDD181-9D34-4836-9EFD-20A5FC4F7544}" presName="sibTrans" presStyleCnt="0"/>
      <dgm:spPr/>
    </dgm:pt>
    <dgm:pt modelId="{069FA704-75E0-4144-AEA8-9956278D674B}" type="pres">
      <dgm:prSet presAssocID="{90155F8A-7AD0-4C5D-AE40-5CE5D92A588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B087BDA-BB49-4645-BA0E-95D19810FA8A}" type="pres">
      <dgm:prSet presAssocID="{EA7DF1F3-D236-42B0-B8EF-0B89950E61D2}" presName="sibTrans" presStyleCnt="0"/>
      <dgm:spPr/>
    </dgm:pt>
    <dgm:pt modelId="{E4C72376-2241-4D54-9207-BB52D599C366}" type="pres">
      <dgm:prSet presAssocID="{E9DF5925-F1A7-42A6-BE5E-2DFC033FA8F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D4A36D1-B5DB-4D56-B8AC-6B578EE1B332}" type="pres">
      <dgm:prSet presAssocID="{9F131175-FDBA-4ABA-9B03-464692FFD858}" presName="sibTrans" presStyleCnt="0"/>
      <dgm:spPr/>
    </dgm:pt>
    <dgm:pt modelId="{C41034D5-0F67-4B59-B82C-0DF7466EE71E}" type="pres">
      <dgm:prSet presAssocID="{5AEE0182-D3A6-43D1-B786-91F473E49D91}" presName="node" presStyleLbl="node1" presStyleIdx="3" presStyleCnt="6">
        <dgm:presLayoutVars>
          <dgm:bulletEnabled val="1"/>
        </dgm:presLayoutVars>
      </dgm:prSet>
      <dgm:spPr/>
    </dgm:pt>
    <dgm:pt modelId="{C0647CC6-E4D1-450D-B390-10F5F6C27AAF}" type="pres">
      <dgm:prSet presAssocID="{97BB39FB-8135-4922-8EB6-193ADFE783EA}" presName="sibTrans" presStyleCnt="0"/>
      <dgm:spPr/>
    </dgm:pt>
    <dgm:pt modelId="{2626B704-D7BA-45D9-B56F-6DD7E91541D3}" type="pres">
      <dgm:prSet presAssocID="{4C66F453-C562-470F-B21C-CC885FEDD91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1BBE534-58C1-440F-98C3-3BE7DB11100A}" type="pres">
      <dgm:prSet presAssocID="{4F56513A-6B3F-44D9-9D3A-EC778A1C0678}" presName="sibTrans" presStyleCnt="0"/>
      <dgm:spPr/>
    </dgm:pt>
    <dgm:pt modelId="{A0A77F2D-6D0E-4906-85BA-42FDB9858883}" type="pres">
      <dgm:prSet presAssocID="{94BD0FF9-5906-4236-8F03-30D0BA5D42F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AA80329D-C182-47CC-B4C4-9782B8774D87}" srcId="{DFF47522-6D37-4E88-807F-2ABD6C59E555}" destId="{35660B6B-ADA6-47E7-B65E-9D6C02D9560B}" srcOrd="0" destOrd="0" parTransId="{08E7AA5A-EBF7-477B-9B2C-3AAE0CA068FD}" sibTransId="{2FBDD181-9D34-4836-9EFD-20A5FC4F7544}"/>
    <dgm:cxn modelId="{0C405EC6-0EDC-44EB-B18B-550FB1EA70FD}" type="presOf" srcId="{DFF47522-6D37-4E88-807F-2ABD6C59E555}" destId="{167D6BE8-74F3-40B2-BCA3-704341D8DAA2}" srcOrd="0" destOrd="0" presId="urn:microsoft.com/office/officeart/2005/8/layout/default"/>
    <dgm:cxn modelId="{BA12DB8C-0894-4AAE-8A01-CE2C93B9316F}" srcId="{DFF47522-6D37-4E88-807F-2ABD6C59E555}" destId="{90155F8A-7AD0-4C5D-AE40-5CE5D92A5886}" srcOrd="1" destOrd="0" parTransId="{5D613F5E-EB8F-475C-8BF4-3E0D1BEFF983}" sibTransId="{EA7DF1F3-D236-42B0-B8EF-0B89950E61D2}"/>
    <dgm:cxn modelId="{B88EF01C-AB6F-4D88-B829-2A01201102C1}" srcId="{DFF47522-6D37-4E88-807F-2ABD6C59E555}" destId="{E9DF5925-F1A7-42A6-BE5E-2DFC033FA8FC}" srcOrd="2" destOrd="0" parTransId="{BF4BF212-1C23-45BB-B13E-2274088C4D3A}" sibTransId="{9F131175-FDBA-4ABA-9B03-464692FFD858}"/>
    <dgm:cxn modelId="{A077A283-996E-41DA-A3A9-E2B7BA4B7B0E}" srcId="{DFF47522-6D37-4E88-807F-2ABD6C59E555}" destId="{4C66F453-C562-470F-B21C-CC885FEDD91E}" srcOrd="4" destOrd="0" parTransId="{A168D6C1-4B2E-4311-95D5-5F5FC1FF859A}" sibTransId="{4F56513A-6B3F-44D9-9D3A-EC778A1C0678}"/>
    <dgm:cxn modelId="{41A27914-0BD7-4EF4-9689-2FB1AB854475}" srcId="{DFF47522-6D37-4E88-807F-2ABD6C59E555}" destId="{94BD0FF9-5906-4236-8F03-30D0BA5D42F3}" srcOrd="5" destOrd="0" parTransId="{E208D923-DE10-4F44-B9D9-FFC4277C58A7}" sibTransId="{BE967A4D-87CF-419B-8D94-3AF90C2C03DF}"/>
    <dgm:cxn modelId="{1B6B3333-AAE6-484D-AB8D-1BB795280B3B}" type="presOf" srcId="{90155F8A-7AD0-4C5D-AE40-5CE5D92A5886}" destId="{069FA704-75E0-4144-AEA8-9956278D674B}" srcOrd="0" destOrd="0" presId="urn:microsoft.com/office/officeart/2005/8/layout/default"/>
    <dgm:cxn modelId="{08F16ACF-9D52-4912-966F-939B32C03FAD}" type="presOf" srcId="{5AEE0182-D3A6-43D1-B786-91F473E49D91}" destId="{C41034D5-0F67-4B59-B82C-0DF7466EE71E}" srcOrd="0" destOrd="0" presId="urn:microsoft.com/office/officeart/2005/8/layout/default"/>
    <dgm:cxn modelId="{CC05783B-1F9D-4F98-AEF6-E2F9AF18BB96}" type="presOf" srcId="{94BD0FF9-5906-4236-8F03-30D0BA5D42F3}" destId="{A0A77F2D-6D0E-4906-85BA-42FDB9858883}" srcOrd="0" destOrd="0" presId="urn:microsoft.com/office/officeart/2005/8/layout/default"/>
    <dgm:cxn modelId="{AC6F1F06-5A0F-4514-A87E-EFC562E8922E}" srcId="{DFF47522-6D37-4E88-807F-2ABD6C59E555}" destId="{5AEE0182-D3A6-43D1-B786-91F473E49D91}" srcOrd="3" destOrd="0" parTransId="{008B4428-1E0C-4A1F-97D3-3618AD801AB0}" sibTransId="{97BB39FB-8135-4922-8EB6-193ADFE783EA}"/>
    <dgm:cxn modelId="{23DC51A0-0C2B-4F80-AC63-30C4B6BE2E8C}" type="presOf" srcId="{4C66F453-C562-470F-B21C-CC885FEDD91E}" destId="{2626B704-D7BA-45D9-B56F-6DD7E91541D3}" srcOrd="0" destOrd="0" presId="urn:microsoft.com/office/officeart/2005/8/layout/default"/>
    <dgm:cxn modelId="{648C16E2-812A-44B5-9F1C-80531F4C275E}" type="presOf" srcId="{35660B6B-ADA6-47E7-B65E-9D6C02D9560B}" destId="{A5DC8DF2-AC32-4DE8-AD00-1AB87944C206}" srcOrd="0" destOrd="0" presId="urn:microsoft.com/office/officeart/2005/8/layout/default"/>
    <dgm:cxn modelId="{F169A43A-A73B-43A1-8213-73D4EA3A7286}" type="presOf" srcId="{E9DF5925-F1A7-42A6-BE5E-2DFC033FA8FC}" destId="{E4C72376-2241-4D54-9207-BB52D599C366}" srcOrd="0" destOrd="0" presId="urn:microsoft.com/office/officeart/2005/8/layout/default"/>
    <dgm:cxn modelId="{4A524D99-6C79-4F12-B0B2-9F4C8CF6B192}" type="presParOf" srcId="{167D6BE8-74F3-40B2-BCA3-704341D8DAA2}" destId="{A5DC8DF2-AC32-4DE8-AD00-1AB87944C206}" srcOrd="0" destOrd="0" presId="urn:microsoft.com/office/officeart/2005/8/layout/default"/>
    <dgm:cxn modelId="{264C82D7-8E27-4708-A85C-A393AC0844A1}" type="presParOf" srcId="{167D6BE8-74F3-40B2-BCA3-704341D8DAA2}" destId="{E3DEE3BB-B302-49BB-9F28-F71F24605FAC}" srcOrd="1" destOrd="0" presId="urn:microsoft.com/office/officeart/2005/8/layout/default"/>
    <dgm:cxn modelId="{58A7D468-754F-40C0-801F-9360184144BF}" type="presParOf" srcId="{167D6BE8-74F3-40B2-BCA3-704341D8DAA2}" destId="{069FA704-75E0-4144-AEA8-9956278D674B}" srcOrd="2" destOrd="0" presId="urn:microsoft.com/office/officeart/2005/8/layout/default"/>
    <dgm:cxn modelId="{B8C25D00-EEF7-4C78-8997-438521EF9AFF}" type="presParOf" srcId="{167D6BE8-74F3-40B2-BCA3-704341D8DAA2}" destId="{0B087BDA-BB49-4645-BA0E-95D19810FA8A}" srcOrd="3" destOrd="0" presId="urn:microsoft.com/office/officeart/2005/8/layout/default"/>
    <dgm:cxn modelId="{E5C305D4-24A7-4ECD-BDD7-772AE1E61D3F}" type="presParOf" srcId="{167D6BE8-74F3-40B2-BCA3-704341D8DAA2}" destId="{E4C72376-2241-4D54-9207-BB52D599C366}" srcOrd="4" destOrd="0" presId="urn:microsoft.com/office/officeart/2005/8/layout/default"/>
    <dgm:cxn modelId="{8DC62A9A-FFC3-4904-A738-DCA2D302B977}" type="presParOf" srcId="{167D6BE8-74F3-40B2-BCA3-704341D8DAA2}" destId="{FD4A36D1-B5DB-4D56-B8AC-6B578EE1B332}" srcOrd="5" destOrd="0" presId="urn:microsoft.com/office/officeart/2005/8/layout/default"/>
    <dgm:cxn modelId="{D869EED0-F87E-4AD7-8BD8-0B4027DD00E7}" type="presParOf" srcId="{167D6BE8-74F3-40B2-BCA3-704341D8DAA2}" destId="{C41034D5-0F67-4B59-B82C-0DF7466EE71E}" srcOrd="6" destOrd="0" presId="urn:microsoft.com/office/officeart/2005/8/layout/default"/>
    <dgm:cxn modelId="{EA55AD05-3E28-40F0-91CA-5C67B10C83E8}" type="presParOf" srcId="{167D6BE8-74F3-40B2-BCA3-704341D8DAA2}" destId="{C0647CC6-E4D1-450D-B390-10F5F6C27AAF}" srcOrd="7" destOrd="0" presId="urn:microsoft.com/office/officeart/2005/8/layout/default"/>
    <dgm:cxn modelId="{91468536-ECC4-4305-A658-029CAAFCF2A4}" type="presParOf" srcId="{167D6BE8-74F3-40B2-BCA3-704341D8DAA2}" destId="{2626B704-D7BA-45D9-B56F-6DD7E91541D3}" srcOrd="8" destOrd="0" presId="urn:microsoft.com/office/officeart/2005/8/layout/default"/>
    <dgm:cxn modelId="{90208595-54B9-4CAB-967A-1DE2F4A91FA2}" type="presParOf" srcId="{167D6BE8-74F3-40B2-BCA3-704341D8DAA2}" destId="{81BBE534-58C1-440F-98C3-3BE7DB11100A}" srcOrd="9" destOrd="0" presId="urn:microsoft.com/office/officeart/2005/8/layout/default"/>
    <dgm:cxn modelId="{211A505F-33C8-4B62-ACDE-7A66D9F2B00B}" type="presParOf" srcId="{167D6BE8-74F3-40B2-BCA3-704341D8DAA2}" destId="{A0A77F2D-6D0E-4906-85BA-42FDB985888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83D29D-CD04-46F6-A06E-E807EF7E2B2D}" type="doc">
      <dgm:prSet loTypeId="urn:microsoft.com/office/officeart/2005/8/layout/arrow4" loCatId="process" qsTypeId="urn:microsoft.com/office/officeart/2005/8/quickstyle/3d8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9E3F6DCB-933B-4B0E-81BB-CB3CDD2A5D60}">
      <dgm:prSet phldrT="[Texto]"/>
      <dgm:spPr/>
      <dgm:t>
        <a:bodyPr/>
        <a:lstStyle/>
        <a:p>
          <a:r>
            <a:rPr lang="es-CR" dirty="0" smtClean="0"/>
            <a:t>Virtual </a:t>
          </a:r>
          <a:endParaRPr lang="es-CR" dirty="0"/>
        </a:p>
      </dgm:t>
    </dgm:pt>
    <dgm:pt modelId="{1591F443-9E01-429D-9EF7-7F013EAD3860}" type="parTrans" cxnId="{D5F6EF1B-332B-403B-9A30-7AFE2AE4C680}">
      <dgm:prSet/>
      <dgm:spPr/>
      <dgm:t>
        <a:bodyPr/>
        <a:lstStyle/>
        <a:p>
          <a:endParaRPr lang="es-CR"/>
        </a:p>
      </dgm:t>
    </dgm:pt>
    <dgm:pt modelId="{3139CB0C-5729-4B38-BD7A-C4DEAAC805AB}" type="sibTrans" cxnId="{D5F6EF1B-332B-403B-9A30-7AFE2AE4C680}">
      <dgm:prSet/>
      <dgm:spPr/>
      <dgm:t>
        <a:bodyPr/>
        <a:lstStyle/>
        <a:p>
          <a:endParaRPr lang="es-CR"/>
        </a:p>
      </dgm:t>
    </dgm:pt>
    <dgm:pt modelId="{96EBE55D-8CEA-4371-BC88-46E543FAD32D}">
      <dgm:prSet phldrT="[Texto]"/>
      <dgm:spPr/>
      <dgm:t>
        <a:bodyPr/>
        <a:lstStyle/>
        <a:p>
          <a:r>
            <a:rPr lang="es-CR" dirty="0" smtClean="0"/>
            <a:t>Presencial </a:t>
          </a:r>
          <a:endParaRPr lang="es-CR" dirty="0"/>
        </a:p>
      </dgm:t>
    </dgm:pt>
    <dgm:pt modelId="{A7C47A46-15CE-41B6-AA29-77480104C22E}" type="parTrans" cxnId="{835839BC-E03F-4741-B881-4B45C009BF84}">
      <dgm:prSet/>
      <dgm:spPr/>
      <dgm:t>
        <a:bodyPr/>
        <a:lstStyle/>
        <a:p>
          <a:endParaRPr lang="es-CR"/>
        </a:p>
      </dgm:t>
    </dgm:pt>
    <dgm:pt modelId="{D95E9B1B-733D-4ED9-B112-131519261316}" type="sibTrans" cxnId="{835839BC-E03F-4741-B881-4B45C009BF84}">
      <dgm:prSet/>
      <dgm:spPr/>
      <dgm:t>
        <a:bodyPr/>
        <a:lstStyle/>
        <a:p>
          <a:endParaRPr lang="es-CR"/>
        </a:p>
      </dgm:t>
    </dgm:pt>
    <dgm:pt modelId="{36A50441-CDA1-4465-9EDF-F443D22C04A1}" type="pres">
      <dgm:prSet presAssocID="{F183D29D-CD04-46F6-A06E-E807EF7E2B2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BA150580-25E7-4095-9C89-D233C2B6FA42}" type="pres">
      <dgm:prSet presAssocID="{9E3F6DCB-933B-4B0E-81BB-CB3CDD2A5D60}" presName="upArrow" presStyleLbl="node1" presStyleIdx="0" presStyleCnt="2"/>
      <dgm:spPr/>
    </dgm:pt>
    <dgm:pt modelId="{6D122FD7-5BC7-4CCD-A817-341D7BF4FCDF}" type="pres">
      <dgm:prSet presAssocID="{9E3F6DCB-933B-4B0E-81BB-CB3CDD2A5D60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68380B0-4D74-44B2-9903-707BB557134D}" type="pres">
      <dgm:prSet presAssocID="{96EBE55D-8CEA-4371-BC88-46E543FAD32D}" presName="downArrow" presStyleLbl="node1" presStyleIdx="1" presStyleCnt="2"/>
      <dgm:spPr/>
    </dgm:pt>
    <dgm:pt modelId="{242C4081-5F5B-4673-8F9A-2B2B384D7C2E}" type="pres">
      <dgm:prSet presAssocID="{96EBE55D-8CEA-4371-BC88-46E543FAD32D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D5F6EF1B-332B-403B-9A30-7AFE2AE4C680}" srcId="{F183D29D-CD04-46F6-A06E-E807EF7E2B2D}" destId="{9E3F6DCB-933B-4B0E-81BB-CB3CDD2A5D60}" srcOrd="0" destOrd="0" parTransId="{1591F443-9E01-429D-9EF7-7F013EAD3860}" sibTransId="{3139CB0C-5729-4B38-BD7A-C4DEAAC805AB}"/>
    <dgm:cxn modelId="{835839BC-E03F-4741-B881-4B45C009BF84}" srcId="{F183D29D-CD04-46F6-A06E-E807EF7E2B2D}" destId="{96EBE55D-8CEA-4371-BC88-46E543FAD32D}" srcOrd="1" destOrd="0" parTransId="{A7C47A46-15CE-41B6-AA29-77480104C22E}" sibTransId="{D95E9B1B-733D-4ED9-B112-131519261316}"/>
    <dgm:cxn modelId="{4E036911-DD7B-4F76-BDBD-99A972BE9F48}" type="presOf" srcId="{9E3F6DCB-933B-4B0E-81BB-CB3CDD2A5D60}" destId="{6D122FD7-5BC7-4CCD-A817-341D7BF4FCDF}" srcOrd="0" destOrd="0" presId="urn:microsoft.com/office/officeart/2005/8/layout/arrow4"/>
    <dgm:cxn modelId="{BB53C295-7DE1-49E3-B983-6B7C8AACA280}" type="presOf" srcId="{F183D29D-CD04-46F6-A06E-E807EF7E2B2D}" destId="{36A50441-CDA1-4465-9EDF-F443D22C04A1}" srcOrd="0" destOrd="0" presId="urn:microsoft.com/office/officeart/2005/8/layout/arrow4"/>
    <dgm:cxn modelId="{88E41D3D-5CB9-44B0-A97C-B91C83E4EE14}" type="presOf" srcId="{96EBE55D-8CEA-4371-BC88-46E543FAD32D}" destId="{242C4081-5F5B-4673-8F9A-2B2B384D7C2E}" srcOrd="0" destOrd="0" presId="urn:microsoft.com/office/officeart/2005/8/layout/arrow4"/>
    <dgm:cxn modelId="{A8690414-CBC8-45AC-9BCC-73BCD6591DDC}" type="presParOf" srcId="{36A50441-CDA1-4465-9EDF-F443D22C04A1}" destId="{BA150580-25E7-4095-9C89-D233C2B6FA42}" srcOrd="0" destOrd="0" presId="urn:microsoft.com/office/officeart/2005/8/layout/arrow4"/>
    <dgm:cxn modelId="{380A6B00-0A77-4AA1-9227-AD33F549E0BA}" type="presParOf" srcId="{36A50441-CDA1-4465-9EDF-F443D22C04A1}" destId="{6D122FD7-5BC7-4CCD-A817-341D7BF4FCDF}" srcOrd="1" destOrd="0" presId="urn:microsoft.com/office/officeart/2005/8/layout/arrow4"/>
    <dgm:cxn modelId="{65422C8E-08F1-4779-9F9B-678FA065CDCD}" type="presParOf" srcId="{36A50441-CDA1-4465-9EDF-F443D22C04A1}" destId="{768380B0-4D74-44B2-9903-707BB557134D}" srcOrd="2" destOrd="0" presId="urn:microsoft.com/office/officeart/2005/8/layout/arrow4"/>
    <dgm:cxn modelId="{0084017A-3AAC-4FF6-A5EE-3772BD558FF0}" type="presParOf" srcId="{36A50441-CDA1-4465-9EDF-F443D22C04A1}" destId="{242C4081-5F5B-4673-8F9A-2B2B384D7C2E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F36D95-5AFA-47E6-A77D-E7B8B85100E9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2FC84F-A7E7-4F23-BA8C-F0BC889333B7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5DDABF-66F5-48AE-A999-80C65F2DA7FD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0"/>
            <a:gd name="adj2" fmla="val 5400000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112C09-BD38-4353-8C77-18208176986F}">
      <dsp:nvSpPr>
        <dsp:cNvPr id="0" name=""/>
        <dsp:cNvSpPr/>
      </dsp:nvSpPr>
      <dsp:spPr>
        <a:xfrm>
          <a:off x="1485285" y="469285"/>
          <a:ext cx="3125428" cy="3125428"/>
        </a:xfrm>
        <a:prstGeom prst="blockArc">
          <a:avLst>
            <a:gd name="adj1" fmla="val 16200000"/>
            <a:gd name="adj2" fmla="val 0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6EB607-A447-4F3C-ADAB-EB727212EA8C}">
      <dsp:nvSpPr>
        <dsp:cNvPr id="0" name=""/>
        <dsp:cNvSpPr/>
      </dsp:nvSpPr>
      <dsp:spPr>
        <a:xfrm>
          <a:off x="2328416" y="1312416"/>
          <a:ext cx="1439167" cy="143916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/>
            <a:t>Razones </a:t>
          </a:r>
          <a:endParaRPr lang="es-CR" sz="1800" kern="1200" dirty="0"/>
        </a:p>
      </dsp:txBody>
      <dsp:txXfrm>
        <a:off x="2328416" y="1312416"/>
        <a:ext cx="1439167" cy="1439167"/>
      </dsp:txXfrm>
    </dsp:sp>
    <dsp:sp modelId="{2BF6F2A2-CDB0-4F89-B6BD-42F9B6386C60}">
      <dsp:nvSpPr>
        <dsp:cNvPr id="0" name=""/>
        <dsp:cNvSpPr/>
      </dsp:nvSpPr>
      <dsp:spPr>
        <a:xfrm>
          <a:off x="2544291" y="1843"/>
          <a:ext cx="1007417" cy="100741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800" kern="1200" dirty="0" smtClean="0"/>
            <a:t>Cultura </a:t>
          </a:r>
          <a:endParaRPr lang="es-CR" sz="800" kern="1200" dirty="0"/>
        </a:p>
      </dsp:txBody>
      <dsp:txXfrm>
        <a:off x="2544291" y="1843"/>
        <a:ext cx="1007417" cy="1007417"/>
      </dsp:txXfrm>
    </dsp:sp>
    <dsp:sp modelId="{3918BDC4-3C48-4FF7-97DD-4A388C35ADDC}">
      <dsp:nvSpPr>
        <dsp:cNvPr id="0" name=""/>
        <dsp:cNvSpPr/>
      </dsp:nvSpPr>
      <dsp:spPr>
        <a:xfrm>
          <a:off x="4070738" y="1528291"/>
          <a:ext cx="1007417" cy="100741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800" kern="1200" dirty="0" smtClean="0"/>
            <a:t>Acceso a la información </a:t>
          </a:r>
          <a:endParaRPr lang="es-CR" sz="800" kern="1200" dirty="0"/>
        </a:p>
      </dsp:txBody>
      <dsp:txXfrm>
        <a:off x="4070738" y="1528291"/>
        <a:ext cx="1007417" cy="1007417"/>
      </dsp:txXfrm>
    </dsp:sp>
    <dsp:sp modelId="{D35F4331-A802-4C90-9761-0CE9277F5B45}">
      <dsp:nvSpPr>
        <dsp:cNvPr id="0" name=""/>
        <dsp:cNvSpPr/>
      </dsp:nvSpPr>
      <dsp:spPr>
        <a:xfrm>
          <a:off x="2544291" y="3054738"/>
          <a:ext cx="1007417" cy="100741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800" kern="1200" dirty="0" smtClean="0"/>
            <a:t>Uso  de la LESCO</a:t>
          </a:r>
          <a:endParaRPr lang="es-CR" sz="800" kern="1200" dirty="0"/>
        </a:p>
      </dsp:txBody>
      <dsp:txXfrm>
        <a:off x="2544291" y="3054738"/>
        <a:ext cx="1007417" cy="1007417"/>
      </dsp:txXfrm>
    </dsp:sp>
    <dsp:sp modelId="{59BFA8AA-FCAC-48ED-A3F9-D61B8F7FB348}">
      <dsp:nvSpPr>
        <dsp:cNvPr id="0" name=""/>
        <dsp:cNvSpPr/>
      </dsp:nvSpPr>
      <dsp:spPr>
        <a:xfrm>
          <a:off x="1017843" y="1528291"/>
          <a:ext cx="1007417" cy="100741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800" kern="1200" dirty="0" smtClean="0"/>
            <a:t>Formas de comunicación </a:t>
          </a:r>
          <a:endParaRPr lang="es-CR" sz="800" kern="1200" dirty="0"/>
        </a:p>
      </dsp:txBody>
      <dsp:txXfrm>
        <a:off x="1017843" y="1528291"/>
        <a:ext cx="1007417" cy="100741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C8DF2-AC32-4DE8-AD00-1AB87944C206}">
      <dsp:nvSpPr>
        <dsp:cNvPr id="0" name=""/>
        <dsp:cNvSpPr/>
      </dsp:nvSpPr>
      <dsp:spPr>
        <a:xfrm>
          <a:off x="0" y="466951"/>
          <a:ext cx="2407767" cy="144466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1500" kern="1200" dirty="0" smtClean="0"/>
            <a:t>Participativa</a:t>
          </a:r>
        </a:p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R" sz="1500" kern="1200" dirty="0"/>
        </a:p>
      </dsp:txBody>
      <dsp:txXfrm>
        <a:off x="0" y="466951"/>
        <a:ext cx="2407767" cy="1444660"/>
      </dsp:txXfrm>
    </dsp:sp>
    <dsp:sp modelId="{069FA704-75E0-4144-AEA8-9956278D674B}">
      <dsp:nvSpPr>
        <dsp:cNvPr id="0" name=""/>
        <dsp:cNvSpPr/>
      </dsp:nvSpPr>
      <dsp:spPr>
        <a:xfrm>
          <a:off x="2648544" y="466951"/>
          <a:ext cx="2407767" cy="1444660"/>
        </a:xfrm>
        <a:prstGeom prst="rect">
          <a:avLst/>
        </a:prstGeom>
        <a:gradFill rotWithShape="0">
          <a:gsLst>
            <a:gs pos="0">
              <a:schemeClr val="accent5">
                <a:hueOff val="1343711"/>
                <a:satOff val="1896"/>
                <a:lumOff val="-235"/>
                <a:alphaOff val="0"/>
                <a:shade val="15000"/>
                <a:satMod val="180000"/>
              </a:schemeClr>
            </a:gs>
            <a:gs pos="50000">
              <a:schemeClr val="accent5">
                <a:hueOff val="1343711"/>
                <a:satOff val="1896"/>
                <a:lumOff val="-235"/>
                <a:alphaOff val="0"/>
                <a:shade val="45000"/>
                <a:satMod val="170000"/>
              </a:schemeClr>
            </a:gs>
            <a:gs pos="70000">
              <a:schemeClr val="accent5">
                <a:hueOff val="1343711"/>
                <a:satOff val="1896"/>
                <a:lumOff val="-23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1343711"/>
                <a:satOff val="1896"/>
                <a:lumOff val="-23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1500" kern="1200" dirty="0" smtClean="0"/>
            <a:t>Con intencionalidad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500" kern="1200" dirty="0" smtClean="0"/>
            <a:t>pedagógica</a:t>
          </a:r>
          <a:endParaRPr lang="es-CR" sz="1500" kern="1200" dirty="0"/>
        </a:p>
      </dsp:txBody>
      <dsp:txXfrm>
        <a:off x="2648544" y="466951"/>
        <a:ext cx="2407767" cy="1444660"/>
      </dsp:txXfrm>
    </dsp:sp>
    <dsp:sp modelId="{E4C72376-2241-4D54-9207-BB52D599C366}">
      <dsp:nvSpPr>
        <dsp:cNvPr id="0" name=""/>
        <dsp:cNvSpPr/>
      </dsp:nvSpPr>
      <dsp:spPr>
        <a:xfrm>
          <a:off x="5297088" y="466951"/>
          <a:ext cx="2407767" cy="1444660"/>
        </a:xfrm>
        <a:prstGeom prst="rect">
          <a:avLst/>
        </a:prstGeom>
        <a:gradFill rotWithShape="0">
          <a:gsLst>
            <a:gs pos="0">
              <a:schemeClr val="accent5">
                <a:hueOff val="2687421"/>
                <a:satOff val="3792"/>
                <a:lumOff val="-470"/>
                <a:alphaOff val="0"/>
                <a:shade val="15000"/>
                <a:satMod val="180000"/>
              </a:schemeClr>
            </a:gs>
            <a:gs pos="50000">
              <a:schemeClr val="accent5">
                <a:hueOff val="2687421"/>
                <a:satOff val="3792"/>
                <a:lumOff val="-470"/>
                <a:alphaOff val="0"/>
                <a:shade val="45000"/>
                <a:satMod val="170000"/>
              </a:schemeClr>
            </a:gs>
            <a:gs pos="70000">
              <a:schemeClr val="accent5">
                <a:hueOff val="2687421"/>
                <a:satOff val="3792"/>
                <a:lumOff val="-47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2687421"/>
                <a:satOff val="3792"/>
                <a:lumOff val="-47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Dirigida a la concienciación y buenas prácticas</a:t>
          </a:r>
          <a:endParaRPr lang="es-CR" sz="1500" kern="1200" dirty="0"/>
        </a:p>
      </dsp:txBody>
      <dsp:txXfrm>
        <a:off x="5297088" y="466951"/>
        <a:ext cx="2407767" cy="1444660"/>
      </dsp:txXfrm>
    </dsp:sp>
    <dsp:sp modelId="{C41034D5-0F67-4B59-B82C-0DF7466EE71E}">
      <dsp:nvSpPr>
        <dsp:cNvPr id="0" name=""/>
        <dsp:cNvSpPr/>
      </dsp:nvSpPr>
      <dsp:spPr>
        <a:xfrm>
          <a:off x="0" y="2152388"/>
          <a:ext cx="2407767" cy="1444660"/>
        </a:xfrm>
        <a:prstGeom prst="rect">
          <a:avLst/>
        </a:prstGeom>
        <a:gradFill rotWithShape="0">
          <a:gsLst>
            <a:gs pos="0">
              <a:schemeClr val="accent5">
                <a:hueOff val="4031132"/>
                <a:satOff val="5687"/>
                <a:lumOff val="-706"/>
                <a:alphaOff val="0"/>
                <a:shade val="15000"/>
                <a:satMod val="180000"/>
              </a:schemeClr>
            </a:gs>
            <a:gs pos="50000">
              <a:schemeClr val="accent5">
                <a:hueOff val="4031132"/>
                <a:satOff val="5687"/>
                <a:lumOff val="-706"/>
                <a:alphaOff val="0"/>
                <a:shade val="45000"/>
                <a:satMod val="170000"/>
              </a:schemeClr>
            </a:gs>
            <a:gs pos="70000">
              <a:schemeClr val="accent5">
                <a:hueOff val="4031132"/>
                <a:satOff val="5687"/>
                <a:lumOff val="-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4031132"/>
                <a:satOff val="5687"/>
                <a:lumOff val="-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1500" kern="1200" dirty="0" smtClean="0"/>
            <a:t>Considerando experiencia profesional de los (as) participantes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R" sz="1500" kern="1200" dirty="0"/>
        </a:p>
      </dsp:txBody>
      <dsp:txXfrm>
        <a:off x="0" y="2152388"/>
        <a:ext cx="2407767" cy="1444660"/>
      </dsp:txXfrm>
    </dsp:sp>
    <dsp:sp modelId="{2626B704-D7BA-45D9-B56F-6DD7E91541D3}">
      <dsp:nvSpPr>
        <dsp:cNvPr id="0" name=""/>
        <dsp:cNvSpPr/>
      </dsp:nvSpPr>
      <dsp:spPr>
        <a:xfrm>
          <a:off x="2648544" y="2152388"/>
          <a:ext cx="2407767" cy="1444660"/>
        </a:xfrm>
        <a:prstGeom prst="rect">
          <a:avLst/>
        </a:prstGeom>
        <a:gradFill rotWithShape="0">
          <a:gsLst>
            <a:gs pos="0">
              <a:schemeClr val="accent5">
                <a:hueOff val="5374843"/>
                <a:satOff val="7583"/>
                <a:lumOff val="-941"/>
                <a:alphaOff val="0"/>
                <a:shade val="15000"/>
                <a:satMod val="180000"/>
              </a:schemeClr>
            </a:gs>
            <a:gs pos="50000">
              <a:schemeClr val="accent5">
                <a:hueOff val="5374843"/>
                <a:satOff val="7583"/>
                <a:lumOff val="-941"/>
                <a:alphaOff val="0"/>
                <a:shade val="45000"/>
                <a:satMod val="170000"/>
              </a:schemeClr>
            </a:gs>
            <a:gs pos="70000">
              <a:schemeClr val="accent5">
                <a:hueOff val="5374843"/>
                <a:satOff val="7583"/>
                <a:lumOff val="-94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5374843"/>
                <a:satOff val="7583"/>
                <a:lumOff val="-94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500" kern="1200" dirty="0" smtClean="0"/>
            <a:t>Uso de: lecturas, espacios de discusión y actividades de meta acción </a:t>
          </a:r>
          <a:endParaRPr lang="es-CR" sz="1500" kern="1200" dirty="0"/>
        </a:p>
      </dsp:txBody>
      <dsp:txXfrm>
        <a:off x="2648544" y="2152388"/>
        <a:ext cx="2407767" cy="1444660"/>
      </dsp:txXfrm>
    </dsp:sp>
    <dsp:sp modelId="{A0A77F2D-6D0E-4906-85BA-42FDB9858883}">
      <dsp:nvSpPr>
        <dsp:cNvPr id="0" name=""/>
        <dsp:cNvSpPr/>
      </dsp:nvSpPr>
      <dsp:spPr>
        <a:xfrm>
          <a:off x="5297088" y="2152388"/>
          <a:ext cx="2407767" cy="1444660"/>
        </a:xfrm>
        <a:prstGeom prst="rect">
          <a:avLst/>
        </a:prstGeom>
        <a:gradFill rotWithShape="0">
          <a:gsLst>
            <a:gs pos="0">
              <a:schemeClr val="accent5">
                <a:hueOff val="6718553"/>
                <a:satOff val="9479"/>
                <a:lumOff val="-1176"/>
                <a:alphaOff val="0"/>
                <a:shade val="15000"/>
                <a:satMod val="180000"/>
              </a:schemeClr>
            </a:gs>
            <a:gs pos="50000">
              <a:schemeClr val="accent5">
                <a:hueOff val="6718553"/>
                <a:satOff val="9479"/>
                <a:lumOff val="-1176"/>
                <a:alphaOff val="0"/>
                <a:shade val="45000"/>
                <a:satMod val="170000"/>
              </a:schemeClr>
            </a:gs>
            <a:gs pos="70000">
              <a:schemeClr val="accent5">
                <a:hueOff val="6718553"/>
                <a:satOff val="9479"/>
                <a:lumOff val="-117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6718553"/>
                <a:satOff val="9479"/>
                <a:lumOff val="-117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6 módulos con un objetivo específico íntimamente relacionado con el objetivo general</a:t>
          </a:r>
          <a:endParaRPr lang="es-CR" sz="1500" kern="1200" dirty="0"/>
        </a:p>
      </dsp:txBody>
      <dsp:txXfrm>
        <a:off x="5297088" y="2152388"/>
        <a:ext cx="2407767" cy="14446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150580-25E7-4095-9C89-D233C2B6FA42}">
      <dsp:nvSpPr>
        <dsp:cNvPr id="0" name=""/>
        <dsp:cNvSpPr/>
      </dsp:nvSpPr>
      <dsp:spPr>
        <a:xfrm>
          <a:off x="2475" y="0"/>
          <a:ext cx="1485196" cy="1969776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122FD7-5BC7-4CCD-A817-341D7BF4FCDF}">
      <dsp:nvSpPr>
        <dsp:cNvPr id="0" name=""/>
        <dsp:cNvSpPr/>
      </dsp:nvSpPr>
      <dsp:spPr>
        <a:xfrm>
          <a:off x="1532227" y="0"/>
          <a:ext cx="2520332" cy="1969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0" rIns="234696" bIns="234696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3300" kern="1200" dirty="0" smtClean="0"/>
            <a:t>Virtual </a:t>
          </a:r>
          <a:endParaRPr lang="es-CR" sz="3300" kern="1200" dirty="0"/>
        </a:p>
      </dsp:txBody>
      <dsp:txXfrm>
        <a:off x="1532227" y="0"/>
        <a:ext cx="2520332" cy="1969776"/>
      </dsp:txXfrm>
    </dsp:sp>
    <dsp:sp modelId="{768380B0-4D74-44B2-9903-707BB557134D}">
      <dsp:nvSpPr>
        <dsp:cNvPr id="0" name=""/>
        <dsp:cNvSpPr/>
      </dsp:nvSpPr>
      <dsp:spPr>
        <a:xfrm>
          <a:off x="448034" y="2133925"/>
          <a:ext cx="1485196" cy="1969776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2C4081-5F5B-4673-8F9A-2B2B384D7C2E}">
      <dsp:nvSpPr>
        <dsp:cNvPr id="0" name=""/>
        <dsp:cNvSpPr/>
      </dsp:nvSpPr>
      <dsp:spPr>
        <a:xfrm>
          <a:off x="1977786" y="2133925"/>
          <a:ext cx="2520332" cy="1969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0" rIns="234696" bIns="234696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3300" kern="1200" dirty="0" smtClean="0"/>
            <a:t>Presencial </a:t>
          </a:r>
          <a:endParaRPr lang="es-CR" sz="3300" kern="1200" dirty="0"/>
        </a:p>
      </dsp:txBody>
      <dsp:txXfrm>
        <a:off x="1977786" y="2133925"/>
        <a:ext cx="2520332" cy="1969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00EAD45B-AB98-49FC-A0FA-C3CBC08896B1}" type="datetimeFigureOut">
              <a:rPr lang="es-CR" smtClean="0"/>
              <a:pPr/>
              <a:t>09/08/2014</a:t>
            </a:fld>
            <a:endParaRPr lang="es-C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6339D2E-1EA7-469E-B53D-9C01972F632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34888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es-CR" dirty="0" smtClean="0"/>
              <a:t/>
            </a:r>
            <a:br>
              <a:rPr lang="es-CR" dirty="0" smtClean="0"/>
            </a:br>
            <a:r>
              <a:rPr lang="es-CR" sz="4000" dirty="0" smtClean="0"/>
              <a:t>Taller de Capacitación:</a:t>
            </a:r>
            <a:br>
              <a:rPr lang="es-CR" sz="4000" dirty="0" smtClean="0"/>
            </a:br>
            <a:r>
              <a:rPr lang="es-ES" sz="4000" dirty="0" smtClean="0"/>
              <a:t>Acceso a la justicia para personas con discapacidad auditiva</a:t>
            </a:r>
            <a:r>
              <a:rPr lang="es-CR" dirty="0" smtClean="0"/>
              <a:t/>
            </a:r>
            <a:br>
              <a:rPr lang="es-CR" dirty="0" smtClean="0"/>
            </a:br>
            <a:endParaRPr lang="es-C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07904" y="4005064"/>
            <a:ext cx="4429124" cy="1752600"/>
          </a:xfrm>
        </p:spPr>
        <p:txBody>
          <a:bodyPr/>
          <a:lstStyle/>
          <a:p>
            <a:r>
              <a:rPr lang="es-CR" dirty="0" smtClean="0"/>
              <a:t>MSc. Maribel Morales </a:t>
            </a:r>
          </a:p>
          <a:p>
            <a:r>
              <a:rPr lang="es-CR" dirty="0" smtClean="0"/>
              <a:t>MSc. Rodrigo Jiménez </a:t>
            </a:r>
            <a:endParaRPr lang="es-CR" dirty="0"/>
          </a:p>
        </p:txBody>
      </p:sp>
      <p:pic>
        <p:nvPicPr>
          <p:cNvPr id="5" name="0 Imagen" descr="logo_eurosocial_rgb.jp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14282" y="214290"/>
            <a:ext cx="2162175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23763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endParaRPr lang="es-CR" dirty="0" smtClean="0"/>
          </a:p>
          <a:p>
            <a:pPr algn="just"/>
            <a:r>
              <a:rPr lang="es-MX" dirty="0" smtClean="0"/>
              <a:t>Profundizar en la  conceptualización, características y necesidades de la población con discapacidad auditiva, con el fin de que se garantice un acceso oportuno y eficiente a la justicia de manera que promueva la concienciación sobre esta temática.</a:t>
            </a:r>
            <a:endParaRPr lang="es-C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R" b="1" dirty="0" smtClean="0"/>
              <a:t>Módulo  1</a:t>
            </a:r>
            <a:br>
              <a:rPr lang="es-CR" b="1" dirty="0" smtClean="0"/>
            </a:br>
            <a:r>
              <a:rPr lang="es-MX" dirty="0" smtClean="0"/>
              <a:t> Discapacidad Auditiva </a:t>
            </a:r>
            <a:r>
              <a:rPr lang="es-CR" dirty="0" smtClean="0"/>
              <a:t/>
            </a:r>
            <a:br>
              <a:rPr lang="es-CR" dirty="0" smtClean="0"/>
            </a:b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67586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ES" dirty="0" smtClean="0"/>
              <a:t>Generalidades del uso de la plataforma</a:t>
            </a:r>
            <a:endParaRPr lang="es-CR" dirty="0" smtClean="0"/>
          </a:p>
          <a:p>
            <a:pPr lvl="0"/>
            <a:r>
              <a:rPr lang="es-ES" dirty="0" smtClean="0"/>
              <a:t>Los paradigmas de la discapacidad</a:t>
            </a:r>
            <a:endParaRPr lang="es-CR" dirty="0" smtClean="0"/>
          </a:p>
          <a:p>
            <a:pPr lvl="0"/>
            <a:r>
              <a:rPr lang="es-ES" dirty="0" smtClean="0"/>
              <a:t>Modelo social de la discapacidad</a:t>
            </a:r>
            <a:endParaRPr lang="es-CR" dirty="0" smtClean="0"/>
          </a:p>
          <a:p>
            <a:pPr lvl="0"/>
            <a:r>
              <a:rPr lang="es-ES" dirty="0" smtClean="0"/>
              <a:t>Discapacidad auditiva y sordera</a:t>
            </a:r>
            <a:endParaRPr lang="es-CR" dirty="0" smtClean="0"/>
          </a:p>
          <a:p>
            <a:pPr lvl="0"/>
            <a:r>
              <a:rPr lang="es-ES" dirty="0" smtClean="0"/>
              <a:t>PDA asociada a otras condiciones de diversidad funcional</a:t>
            </a:r>
            <a:endParaRPr lang="es-CR" dirty="0" smtClean="0"/>
          </a:p>
          <a:p>
            <a:pPr lvl="0"/>
            <a:r>
              <a:rPr lang="es-ES" dirty="0" smtClean="0"/>
              <a:t>Modelo </a:t>
            </a:r>
            <a:r>
              <a:rPr lang="es-ES" dirty="0" err="1" smtClean="0"/>
              <a:t>oralista</a:t>
            </a:r>
            <a:r>
              <a:rPr lang="es-ES" dirty="0" smtClean="0"/>
              <a:t> y la filosofía del  bilingüismo</a:t>
            </a:r>
            <a:endParaRPr lang="es-CR" dirty="0" smtClean="0"/>
          </a:p>
          <a:p>
            <a:r>
              <a:rPr lang="es-ES" dirty="0" smtClean="0"/>
              <a:t>La Cultura sorda: generalidades, historia y la cultura sorda en Costa Rica</a:t>
            </a:r>
            <a:endParaRPr lang="es-C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Contenidos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556793"/>
            <a:ext cx="8229600" cy="3888432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 </a:t>
            </a:r>
            <a:endParaRPr lang="es-CR" dirty="0" smtClean="0"/>
          </a:p>
          <a:p>
            <a:r>
              <a:rPr lang="es-MX" dirty="0" smtClean="0"/>
              <a:t>Identificar los aspectos fundamentales sobre la comunicación humana así como sus formas y funciones, con el fin de que se garantice a la persona usuaria con discapacidad auditiva el uso de su lengua o su código de comunicación en los diferentes procesos del Poder Judicial</a:t>
            </a:r>
            <a:endParaRPr lang="es-C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R" b="1" dirty="0"/>
              <a:t>Módulo  </a:t>
            </a:r>
            <a:r>
              <a:rPr lang="es-CR" b="1" dirty="0" smtClean="0"/>
              <a:t>2</a:t>
            </a:r>
            <a:br>
              <a:rPr lang="es-CR" b="1" dirty="0" smtClean="0"/>
            </a:br>
            <a:r>
              <a:rPr lang="es-MX" dirty="0" smtClean="0"/>
              <a:t>Comunicación Humana</a:t>
            </a:r>
            <a:r>
              <a:rPr lang="es-CR" dirty="0" smtClean="0"/>
              <a:t/>
            </a:r>
            <a:br>
              <a:rPr lang="es-CR" dirty="0" smtClean="0"/>
            </a:br>
            <a:r>
              <a:rPr lang="es-CR" dirty="0"/>
              <a:t/>
            </a:r>
            <a:br>
              <a:rPr lang="es-CR" dirty="0"/>
            </a:b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74787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s-ES" dirty="0" smtClean="0"/>
              <a:t>Comunicación humana: lengua, lenguaje, habla y comunicación</a:t>
            </a:r>
            <a:endParaRPr lang="es-CR" dirty="0" smtClean="0"/>
          </a:p>
          <a:p>
            <a:pPr lvl="0"/>
            <a:r>
              <a:rPr lang="es-ES" dirty="0" smtClean="0"/>
              <a:t>Formas y funciones de la comunicación:  oral, gestual, corporal, escritura, SAAC.</a:t>
            </a:r>
            <a:endParaRPr lang="es-CR" dirty="0" smtClean="0"/>
          </a:p>
          <a:p>
            <a:pPr lvl="0"/>
            <a:r>
              <a:rPr lang="es-ES" dirty="0" smtClean="0"/>
              <a:t> Inconsistencias y contradicciones de la comunicación oral y gestual</a:t>
            </a:r>
            <a:endParaRPr lang="es-CR" dirty="0" smtClean="0"/>
          </a:p>
          <a:p>
            <a:pPr lvl="0"/>
            <a:r>
              <a:rPr lang="es-ES" dirty="0" smtClean="0"/>
              <a:t>La lengua de señas: LESCO, CVG, señas naturales.</a:t>
            </a:r>
            <a:endParaRPr lang="es-CR" dirty="0" smtClean="0"/>
          </a:p>
          <a:p>
            <a:pPr lvl="0"/>
            <a:r>
              <a:rPr lang="es-ES" dirty="0" smtClean="0"/>
              <a:t>La interpretación LESCO: conceptualización, historia,  requisitos para la interpretación judicial.</a:t>
            </a:r>
            <a:endParaRPr lang="es-CR" dirty="0" smtClean="0"/>
          </a:p>
          <a:p>
            <a:pPr lvl="0"/>
            <a:r>
              <a:rPr lang="es-ES" dirty="0" smtClean="0"/>
              <a:t> La igualdad y no discriminación dentro de los procesos judiciales a razón de las formas de comunicación</a:t>
            </a:r>
            <a:endParaRPr lang="es-CR" dirty="0" smtClean="0"/>
          </a:p>
          <a:p>
            <a:pPr lvl="0"/>
            <a:r>
              <a:rPr lang="es-ES" dirty="0" smtClean="0"/>
              <a:t>Prejuicios y la sociolingüística en los procesos judiciales</a:t>
            </a:r>
            <a:r>
              <a:rPr lang="es-ES" dirty="0" smtClean="0"/>
              <a:t>.</a:t>
            </a:r>
            <a:endParaRPr lang="es-CR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Contenidos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212976"/>
            <a:ext cx="8229600" cy="2362267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 </a:t>
            </a:r>
            <a:endParaRPr lang="es-CR" dirty="0" smtClean="0"/>
          </a:p>
          <a:p>
            <a:r>
              <a:rPr lang="es-ES" dirty="0" smtClean="0"/>
              <a:t>Analizar la situación social de las persona con discapacidad auditiva bajo una visión de la </a:t>
            </a:r>
            <a:r>
              <a:rPr lang="es-ES" dirty="0" err="1" smtClean="0"/>
              <a:t>interseccionalidad</a:t>
            </a:r>
            <a:r>
              <a:rPr lang="es-ES" dirty="0" smtClean="0"/>
              <a:t>.</a:t>
            </a:r>
            <a:endParaRPr lang="es-C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4847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R" b="1" dirty="0" smtClean="0"/>
              <a:t>Módulo  3</a:t>
            </a:r>
            <a:br>
              <a:rPr lang="es-CR" b="1" dirty="0" smtClean="0"/>
            </a:br>
            <a:r>
              <a:rPr lang="es-ES" dirty="0" smtClean="0"/>
              <a:t>Análisis intersectorial de los derechos humanos de las personas con discapacidad auditiva.</a:t>
            </a:r>
            <a:r>
              <a:rPr lang="es-CR" dirty="0" smtClean="0"/>
              <a:t/>
            </a:r>
            <a:br>
              <a:rPr lang="es-CR" dirty="0" smtClean="0"/>
            </a:b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 smtClean="0"/>
              <a:t>Sistema Patriarcal y relaciones de poder en la población con discapacidad auditiva</a:t>
            </a:r>
            <a:endParaRPr lang="es-CR" dirty="0" smtClean="0"/>
          </a:p>
          <a:p>
            <a:pPr lvl="0"/>
            <a:r>
              <a:rPr lang="es-ES" dirty="0" smtClean="0"/>
              <a:t>Sexismo, racismo, </a:t>
            </a:r>
            <a:r>
              <a:rPr lang="es-ES" dirty="0" smtClean="0"/>
              <a:t>adulto centrismo</a:t>
            </a:r>
            <a:r>
              <a:rPr lang="es-ES" dirty="0" smtClean="0"/>
              <a:t>, </a:t>
            </a:r>
            <a:r>
              <a:rPr lang="es-ES" dirty="0" err="1" smtClean="0"/>
              <a:t>edaismo</a:t>
            </a:r>
            <a:r>
              <a:rPr lang="es-ES" dirty="0" smtClean="0"/>
              <a:t> y otras formas de discriminación en la población con discapacidad auditivo.  </a:t>
            </a:r>
            <a:endParaRPr lang="es-CR" dirty="0" smtClean="0"/>
          </a:p>
          <a:p>
            <a:r>
              <a:rPr lang="es-ES" dirty="0" smtClean="0"/>
              <a:t>perspectivas </a:t>
            </a:r>
            <a:r>
              <a:rPr lang="es-ES" dirty="0" err="1" smtClean="0"/>
              <a:t>etareas</a:t>
            </a:r>
            <a:r>
              <a:rPr lang="es-ES" dirty="0" smtClean="0"/>
              <a:t>, étnicas, de género y otras en el manejo de los derechos de las PDA</a:t>
            </a:r>
            <a:endParaRPr lang="es-C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Contenidos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578423"/>
          </a:xfrm>
        </p:spPr>
        <p:txBody>
          <a:bodyPr/>
          <a:lstStyle/>
          <a:p>
            <a:r>
              <a:rPr lang="es-ES" dirty="0" smtClean="0"/>
              <a:t>Analizar el  marco de protección de los derechos humanos de los que son titulares las personas con discapacidad auditiva</a:t>
            </a:r>
            <a:endParaRPr lang="es-C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R" b="1" dirty="0" smtClean="0"/>
              <a:t>Módulo  4</a:t>
            </a:r>
            <a:br>
              <a:rPr lang="es-CR" b="1" dirty="0" smtClean="0"/>
            </a:br>
            <a:r>
              <a:rPr lang="es-ES_tradnl" dirty="0" smtClean="0"/>
              <a:t>Derechos humanos en discapacidad auditiva</a:t>
            </a:r>
            <a:r>
              <a:rPr lang="es-CR" dirty="0" smtClean="0"/>
              <a:t/>
            </a:r>
            <a:br>
              <a:rPr lang="es-CR" dirty="0" smtClean="0"/>
            </a:b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3793976"/>
          </a:xfrm>
        </p:spPr>
        <p:txBody>
          <a:bodyPr>
            <a:normAutofit/>
          </a:bodyPr>
          <a:lstStyle/>
          <a:p>
            <a:pPr lvl="0" algn="just"/>
            <a:r>
              <a:rPr lang="es-ES" sz="2000" dirty="0" smtClean="0"/>
              <a:t>Concepto de acceso a la justicia y derechos humanos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El acceso como principio constitucional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El acceso a la Justicia y su carácter vinculante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El acceso a la justicia y los tratados internacionales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El derecho internacional de los derechos humanos de las personas con discapacidad auditiva.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El análisis de la </a:t>
            </a:r>
            <a:r>
              <a:rPr lang="es-ES" sz="2000" dirty="0" err="1" smtClean="0"/>
              <a:t>interseccionalidad</a:t>
            </a:r>
            <a:r>
              <a:rPr lang="es-ES" sz="2000" dirty="0" smtClean="0"/>
              <a:t> de los Derechos Humanos de las personas sordas.</a:t>
            </a:r>
            <a:endParaRPr lang="es-CR" sz="2000" dirty="0" smtClean="0"/>
          </a:p>
          <a:p>
            <a:pPr algn="just"/>
            <a:r>
              <a:rPr lang="es-ES" sz="2000" dirty="0" smtClean="0"/>
              <a:t>Convenios y leyes nacionales e internacionales en favor de las personas con discapacidad</a:t>
            </a:r>
            <a:endParaRPr lang="es-CR" sz="2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Contenidos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506985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 </a:t>
            </a:r>
            <a:endParaRPr lang="es-CR" dirty="0" smtClean="0"/>
          </a:p>
          <a:p>
            <a:pPr algn="just"/>
            <a:r>
              <a:rPr lang="es-ES" dirty="0" smtClean="0"/>
              <a:t> Identificar las formas de discriminación que se presentan en las diligencias judiciales contra las personas con discapacidad auditiva</a:t>
            </a:r>
            <a:endParaRPr lang="es-C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R" b="1" dirty="0" smtClean="0"/>
              <a:t>Módulo  5</a:t>
            </a:r>
            <a:br>
              <a:rPr lang="es-CR" b="1" dirty="0" smtClean="0"/>
            </a:br>
            <a:r>
              <a:rPr lang="es-ES" dirty="0" smtClean="0"/>
              <a:t>Diligencias Judiciales y discriminación</a:t>
            </a:r>
            <a:r>
              <a:rPr lang="es-CR" dirty="0" smtClean="0"/>
              <a:t/>
            </a:r>
            <a:br>
              <a:rPr lang="es-CR" dirty="0" smtClean="0"/>
            </a:b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3456384"/>
          </a:xfrm>
        </p:spPr>
        <p:txBody>
          <a:bodyPr>
            <a:noAutofit/>
          </a:bodyPr>
          <a:lstStyle/>
          <a:p>
            <a:pPr lvl="0" algn="just"/>
            <a:r>
              <a:rPr lang="es-ES" sz="2000" dirty="0" smtClean="0"/>
              <a:t>Detención de personas con discapacidad auditiva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Información  y comunicación en los procesos judiciales 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Presentación de denuncia  de personas con discapacidad auditiva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Proceso oral  y la persona con discapacidad auditiva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Peritajes con personas con discapacidad auditiva: obstáculos en la comunicación y culturales</a:t>
            </a:r>
            <a:endParaRPr lang="es-CR" sz="2000" dirty="0" smtClean="0"/>
          </a:p>
          <a:p>
            <a:pPr lvl="0" algn="just"/>
            <a:r>
              <a:rPr lang="es-ES" sz="2000" dirty="0" smtClean="0"/>
              <a:t>La infraestructura y el acceso a la justicia de las personas con discapacidad </a:t>
            </a:r>
            <a:r>
              <a:rPr lang="es-ES" sz="2000" dirty="0" smtClean="0"/>
              <a:t>auditiva</a:t>
            </a:r>
            <a:endParaRPr lang="es-CR" sz="20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Contenidos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3754760" cy="403590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dirty="0" smtClean="0"/>
              <a:t>En el marco del acceso a la justicia, dentro del paradigma social con enfoque de derechos humanos, la garantía de una oportuna atención dentro del engranaje judicial a las personas con una condición de diversidad funcional, específicamente en materia de discapacidad auditiva, se ha convertido en una necesidad. </a:t>
            </a:r>
            <a:endParaRPr lang="es-MX" dirty="0" smtClean="0"/>
          </a:p>
          <a:p>
            <a:pPr algn="just">
              <a:buNone/>
            </a:pPr>
            <a:endParaRPr lang="es-MX" dirty="0" smtClean="0"/>
          </a:p>
          <a:p>
            <a:pPr>
              <a:buNone/>
            </a:pPr>
            <a:endParaRPr lang="es-CR" dirty="0" smtClean="0"/>
          </a:p>
          <a:p>
            <a:pPr algn="just">
              <a:buNone/>
            </a:pPr>
            <a:endParaRPr lang="es-CR" dirty="0" smtClean="0"/>
          </a:p>
          <a:p>
            <a:endParaRPr lang="es-C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dirty="0" smtClean="0"/>
              <a:t>El por qué?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4 Diagrama"/>
          <p:cNvGraphicFramePr/>
          <p:nvPr/>
        </p:nvGraphicFramePr>
        <p:xfrm>
          <a:off x="3851920" y="15567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3888432"/>
          </a:xfrm>
        </p:spPr>
        <p:txBody>
          <a:bodyPr>
            <a:noAutofit/>
          </a:bodyPr>
          <a:lstStyle/>
          <a:p>
            <a:pPr lvl="0" algn="just"/>
            <a:r>
              <a:rPr lang="es-ES" sz="2400" dirty="0" smtClean="0"/>
              <a:t>L</a:t>
            </a:r>
            <a:r>
              <a:rPr lang="es-ES" sz="2400" dirty="0" smtClean="0"/>
              <a:t>os </a:t>
            </a:r>
            <a:r>
              <a:rPr lang="es-ES" sz="2400" dirty="0" smtClean="0"/>
              <a:t>procesos de notificación y las personas con discapacidad auditiva: estrategias de acceso a la información </a:t>
            </a:r>
            <a:endParaRPr lang="es-CR" sz="2400" dirty="0" smtClean="0"/>
          </a:p>
          <a:p>
            <a:pPr lvl="0" algn="just"/>
            <a:r>
              <a:rPr lang="es-ES" sz="2400" dirty="0" smtClean="0"/>
              <a:t>Practicas de la ejecución de la pena  de personas con discapacidad auditiva</a:t>
            </a:r>
            <a:endParaRPr lang="es-CR" sz="2400" dirty="0" smtClean="0"/>
          </a:p>
          <a:p>
            <a:pPr lvl="0" algn="just"/>
            <a:r>
              <a:rPr lang="es-ES" sz="2400" dirty="0" smtClean="0"/>
              <a:t>El sistema carcelario y las personas con discapacidad auditiva </a:t>
            </a:r>
            <a:endParaRPr lang="es-CR" sz="2400" dirty="0" smtClean="0"/>
          </a:p>
          <a:p>
            <a:pPr algn="just"/>
            <a:r>
              <a:rPr lang="es-ES" sz="2400" dirty="0" smtClean="0"/>
              <a:t>Sistema de quejas ante los servicios judiciales accesibles para las PDA</a:t>
            </a:r>
            <a:endParaRPr lang="es-CR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Contenidos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578423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 </a:t>
            </a:r>
            <a:endParaRPr lang="es-CR" dirty="0" smtClean="0"/>
          </a:p>
          <a:p>
            <a:r>
              <a:rPr lang="es-ES" dirty="0" smtClean="0"/>
              <a:t>Proponer alternativas de mejora  para el acceso a la justicia de las  persona con discapacidad auditiva</a:t>
            </a:r>
            <a:endParaRPr lang="es-C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R" b="1" dirty="0" smtClean="0"/>
              <a:t>Módulo  6</a:t>
            </a:r>
            <a:br>
              <a:rPr lang="es-CR" b="1" dirty="0" smtClean="0"/>
            </a:br>
            <a:r>
              <a:rPr lang="es-ES" dirty="0" smtClean="0"/>
              <a:t>Alternativas de mejoras en los servicios judiciales para las PDA</a:t>
            </a:r>
            <a:r>
              <a:rPr lang="es-CR" dirty="0" smtClean="0"/>
              <a:t/>
            </a:r>
            <a:br>
              <a:rPr lang="es-CR" dirty="0" smtClean="0"/>
            </a:b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717776"/>
          </a:xfrm>
        </p:spPr>
        <p:txBody>
          <a:bodyPr>
            <a:noAutofit/>
          </a:bodyPr>
          <a:lstStyle/>
          <a:p>
            <a:pPr lvl="0" algn="just"/>
            <a:r>
              <a:rPr lang="es-ES" sz="2400" dirty="0" smtClean="0"/>
              <a:t>Prácticas de relacionamiento con persona con  discapacidad auditiva.</a:t>
            </a:r>
            <a:endParaRPr lang="es-CR" sz="2400" dirty="0" smtClean="0"/>
          </a:p>
          <a:p>
            <a:pPr lvl="0" algn="just"/>
            <a:r>
              <a:rPr lang="es-ES" sz="2400" dirty="0" smtClean="0"/>
              <a:t>Aplicación de la igualdad sustantiva </a:t>
            </a:r>
            <a:endParaRPr lang="es-CR" sz="2400" dirty="0" smtClean="0"/>
          </a:p>
          <a:p>
            <a:pPr lvl="0" algn="just"/>
            <a:r>
              <a:rPr lang="es-ES" sz="2400" dirty="0" smtClean="0"/>
              <a:t>Servicios de apoyo y ayudas técnicas para la comunicación</a:t>
            </a:r>
            <a:endParaRPr lang="es-CR" sz="2400" dirty="0" smtClean="0"/>
          </a:p>
          <a:p>
            <a:pPr lvl="0" algn="just"/>
            <a:r>
              <a:rPr lang="es-ES" sz="2400" dirty="0" smtClean="0"/>
              <a:t>Manejo de la información de calidad en materia de justicia</a:t>
            </a:r>
            <a:endParaRPr lang="es-CR" sz="2400" dirty="0" smtClean="0"/>
          </a:p>
          <a:p>
            <a:pPr lvl="0" algn="just"/>
            <a:r>
              <a:rPr lang="es-ES" sz="2400" dirty="0" smtClean="0"/>
              <a:t>Ajustes en los procedimientos</a:t>
            </a:r>
            <a:endParaRPr lang="es-CR" sz="2400" dirty="0" smtClean="0"/>
          </a:p>
          <a:p>
            <a:pPr lvl="0" algn="just"/>
            <a:r>
              <a:rPr lang="es-ES" sz="2400" dirty="0" smtClean="0"/>
              <a:t>Protocolo</a:t>
            </a:r>
            <a:endParaRPr lang="es-CR" sz="2400" dirty="0" smtClean="0"/>
          </a:p>
          <a:p>
            <a:pPr algn="just"/>
            <a:r>
              <a:rPr lang="es-ES" sz="2400" dirty="0" smtClean="0"/>
              <a:t>R</a:t>
            </a:r>
            <a:r>
              <a:rPr lang="es-ES" sz="2400" dirty="0" smtClean="0"/>
              <a:t>evisión de </a:t>
            </a:r>
            <a:r>
              <a:rPr lang="es-ES" sz="2400" dirty="0" smtClean="0"/>
              <a:t>procedimientos y capacitación</a:t>
            </a:r>
            <a:endParaRPr lang="es-CR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Contenidos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1633736"/>
          </a:xfrm>
        </p:spPr>
        <p:txBody>
          <a:bodyPr>
            <a:normAutofit/>
          </a:bodyPr>
          <a:lstStyle/>
          <a:p>
            <a:r>
              <a:rPr lang="es-MX" sz="2000" dirty="0" smtClean="0"/>
              <a:t>Al ser un curso de </a:t>
            </a:r>
            <a:r>
              <a:rPr lang="es-MX" sz="2000" dirty="0" smtClean="0"/>
              <a:t>aprovechamiento  </a:t>
            </a:r>
            <a:r>
              <a:rPr lang="es-MX" sz="2000" dirty="0" err="1" smtClean="0"/>
              <a:t>bimodal</a:t>
            </a:r>
            <a:r>
              <a:rPr lang="es-MX" sz="2000" dirty="0" smtClean="0"/>
              <a:t> con actividades </a:t>
            </a:r>
            <a:r>
              <a:rPr lang="es-MX" sz="2000" dirty="0" smtClean="0"/>
              <a:t>formativas y </a:t>
            </a:r>
            <a:r>
              <a:rPr lang="es-MX" sz="2000" dirty="0" err="1" smtClean="0"/>
              <a:t>sumativas</a:t>
            </a:r>
            <a:r>
              <a:rPr lang="es-MX" sz="2000" dirty="0" smtClean="0"/>
              <a:t>.</a:t>
            </a:r>
            <a:endParaRPr lang="es-ES" sz="2000" dirty="0" smtClean="0"/>
          </a:p>
          <a:p>
            <a:r>
              <a:rPr lang="es-ES" sz="2000" dirty="0" smtClean="0"/>
              <a:t>Desglose actividades </a:t>
            </a:r>
            <a:r>
              <a:rPr lang="es-ES" sz="2000" dirty="0" err="1" smtClean="0"/>
              <a:t>sumativas</a:t>
            </a:r>
            <a:r>
              <a:rPr lang="es-ES" sz="2000" dirty="0" smtClean="0"/>
              <a:t>: </a:t>
            </a:r>
            <a:endParaRPr lang="es-MX" sz="2000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La evaluación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331640" y="2420891"/>
          <a:ext cx="6552728" cy="3240360"/>
        </p:xfrm>
        <a:graphic>
          <a:graphicData uri="http://schemas.openxmlformats.org/drawingml/2006/table">
            <a:tbl>
              <a:tblPr/>
              <a:tblGrid>
                <a:gridCol w="5242182"/>
                <a:gridCol w="1310546"/>
              </a:tblGrid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Actividad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Porcentaje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Participación en foros  (3 foros de 5% )                     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15%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Collage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   5%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Análisis de video                                                                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10%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Cuadro comparativo                                                         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7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10%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Comentario Argumentado                                              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7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10%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Debate (presencial)                                                          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7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10%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27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Análisis de casos  (1 presencial de 5% y 1 virtual de 10%)                                                                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7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15%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27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>
                          <a:latin typeface="Cambria"/>
                          <a:ea typeface="Times New Roman"/>
                          <a:cs typeface="Times New Roman"/>
                        </a:rPr>
                        <a:t>Trabajo final (elaboración de panfleto y cuestionario )    </a:t>
                      </a:r>
                      <a:endParaRPr lang="es-CR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70"/>
                        </a:spcAft>
                        <a:tabLst>
                          <a:tab pos="-457200" algn="l"/>
                        </a:tabLst>
                      </a:pPr>
                      <a:r>
                        <a:rPr lang="es-ES" sz="1600" spc="-5" dirty="0">
                          <a:latin typeface="Cambria"/>
                          <a:ea typeface="Times New Roman"/>
                          <a:cs typeface="Times New Roman"/>
                        </a:rPr>
                        <a:t>25%</a:t>
                      </a:r>
                      <a:endParaRPr lang="es-CR" sz="16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576064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s-MX" sz="2000" dirty="0" smtClean="0"/>
          </a:p>
          <a:p>
            <a:pPr algn="just"/>
            <a:r>
              <a:rPr lang="es-MX" sz="2000" dirty="0" smtClean="0"/>
              <a:t>Por </a:t>
            </a:r>
            <a:r>
              <a:rPr lang="es-MX" sz="2000" dirty="0" smtClean="0"/>
              <a:t>las razones expuestas, es urgente establecer un programa de capacitación continua que permita llevar la información adecuada sobre la concepción, características y necesidades que presenta el sector</a:t>
            </a:r>
            <a:r>
              <a:rPr lang="es-MX" sz="2000" dirty="0" smtClean="0"/>
              <a:t>.</a:t>
            </a:r>
          </a:p>
          <a:p>
            <a:pPr algn="just">
              <a:buNone/>
            </a:pPr>
            <a:endParaRPr lang="es-MX" sz="2000" dirty="0" smtClean="0"/>
          </a:p>
          <a:p>
            <a:pPr algn="just">
              <a:buNone/>
            </a:pPr>
            <a:endParaRPr lang="es-MX" sz="2000" dirty="0" smtClean="0"/>
          </a:p>
          <a:p>
            <a:pPr algn="just">
              <a:buNone/>
            </a:pPr>
            <a:endParaRPr lang="es-MX" sz="2000" dirty="0" smtClean="0"/>
          </a:p>
          <a:p>
            <a:pPr algn="just">
              <a:buNone/>
            </a:pPr>
            <a:endParaRPr lang="es-MX" sz="2000" dirty="0" smtClean="0"/>
          </a:p>
          <a:p>
            <a:pPr algn="just"/>
            <a:r>
              <a:rPr lang="es-MX" sz="2000" dirty="0" smtClean="0"/>
              <a:t>De </a:t>
            </a:r>
            <a:r>
              <a:rPr lang="es-MX" sz="2000" dirty="0" smtClean="0"/>
              <a:t>esa manera, concienciar y sensibilizar a los(as) funcionarios (as) judiciales, será una gran contribución para el mejoramiento de la administración de justicia como un servicio público, el cual debe fundamentarse sobre la base de la no </a:t>
            </a:r>
            <a:r>
              <a:rPr lang="es-MX" sz="2000" dirty="0" smtClean="0"/>
              <a:t>discriminación.</a:t>
            </a:r>
            <a:endParaRPr lang="es-C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es-CR" dirty="0" smtClean="0"/>
              <a:t>Metodología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4 Diagrama"/>
          <p:cNvGraphicFramePr/>
          <p:nvPr/>
        </p:nvGraphicFramePr>
        <p:xfrm>
          <a:off x="827584" y="1052736"/>
          <a:ext cx="77048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00600"/>
          </a:xfrm>
        </p:spPr>
        <p:txBody>
          <a:bodyPr>
            <a:normAutofit/>
          </a:bodyPr>
          <a:lstStyle/>
          <a:p>
            <a:endParaRPr lang="es-MX" sz="2400" dirty="0" smtClean="0"/>
          </a:p>
          <a:p>
            <a:endParaRPr lang="es-MX" sz="2400" dirty="0" smtClean="0"/>
          </a:p>
          <a:p>
            <a:endParaRPr lang="es-MX" sz="2400" dirty="0" smtClean="0"/>
          </a:p>
          <a:p>
            <a:pPr algn="just"/>
            <a:r>
              <a:rPr lang="es-MX" sz="2400" dirty="0" smtClean="0"/>
              <a:t> Se trata de un curso </a:t>
            </a:r>
            <a:r>
              <a:rPr lang="es-MX" sz="2400" dirty="0" err="1" smtClean="0"/>
              <a:t>bimodal</a:t>
            </a:r>
            <a:r>
              <a:rPr lang="es-MX" sz="2400" dirty="0" smtClean="0"/>
              <a:t>, donde se cuenta con cuatro sesiones de 8 horas presenciales para completar 32 horas  y tres sesiones    de virtuales la primera de 10 horas y las subsiguientes de 11 horas cada una para un total de 32 para un total de 64 horas.</a:t>
            </a:r>
            <a:endParaRPr lang="es-CR" sz="2400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es-CR" dirty="0" smtClean="0"/>
              <a:t>Metodología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 smtClean="0"/>
              <a:t>Material Didáctico</a:t>
            </a:r>
            <a:endParaRPr lang="es-CR" dirty="0" smtClean="0"/>
          </a:p>
          <a:p>
            <a:pPr>
              <a:buNone/>
            </a:pPr>
            <a:endParaRPr lang="es-CR" dirty="0" smtClean="0"/>
          </a:p>
          <a:p>
            <a:pPr>
              <a:buNone/>
            </a:pPr>
            <a:endParaRPr lang="es-CR" dirty="0" smtClean="0"/>
          </a:p>
          <a:p>
            <a:pPr algn="just"/>
            <a:r>
              <a:rPr lang="es-MX" dirty="0" smtClean="0"/>
              <a:t>Dentro de lo materiales didácticos se contará con recursos lúdicos, análisis de casos,  recursos digitales como lecturas y videos sobre las diversas temáticas a abordar.</a:t>
            </a:r>
          </a:p>
          <a:p>
            <a:endParaRPr lang="es-MX" b="1" dirty="0" smtClean="0"/>
          </a:p>
          <a:p>
            <a:endParaRPr lang="es-CR" dirty="0"/>
          </a:p>
        </p:txBody>
      </p:sp>
      <p:pic>
        <p:nvPicPr>
          <p:cNvPr id="3" name="Imagen 2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b="1" dirty="0" smtClean="0"/>
              <a:t>Recursos Materiales</a:t>
            </a:r>
          </a:p>
          <a:p>
            <a:pPr>
              <a:buNone/>
            </a:pPr>
            <a:endParaRPr lang="es-CR" dirty="0" smtClean="0"/>
          </a:p>
          <a:p>
            <a:r>
              <a:rPr lang="es-MX" dirty="0" smtClean="0"/>
              <a:t>Plataforma virtual video </a:t>
            </a:r>
            <a:r>
              <a:rPr lang="es-MX" dirty="0" err="1" smtClean="0"/>
              <a:t>been</a:t>
            </a:r>
            <a:r>
              <a:rPr lang="es-MX" dirty="0" smtClean="0"/>
              <a:t>, material </a:t>
            </a:r>
            <a:r>
              <a:rPr lang="es-MX" dirty="0" err="1" smtClean="0"/>
              <a:t>poligrafiado</a:t>
            </a:r>
            <a:r>
              <a:rPr lang="es-MX" dirty="0" smtClean="0"/>
              <a:t>, recursos humanos, entre otros.</a:t>
            </a:r>
            <a:endParaRPr lang="es-CR" dirty="0" smtClean="0"/>
          </a:p>
          <a:p>
            <a:endParaRPr lang="es-C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988839"/>
            <a:ext cx="4829180" cy="3096345"/>
          </a:xfrm>
        </p:spPr>
        <p:txBody>
          <a:bodyPr>
            <a:normAutofit fontScale="77500" lnSpcReduction="20000"/>
          </a:bodyPr>
          <a:lstStyle/>
          <a:p>
            <a:r>
              <a:rPr lang="es-CR" dirty="0" smtClean="0"/>
              <a:t>Lecturas</a:t>
            </a:r>
          </a:p>
          <a:p>
            <a:r>
              <a:rPr lang="es-CR" dirty="0" smtClean="0"/>
              <a:t>Videos</a:t>
            </a:r>
          </a:p>
          <a:p>
            <a:r>
              <a:rPr lang="es-CR" dirty="0" smtClean="0"/>
              <a:t>Tareas dirigidas: </a:t>
            </a:r>
          </a:p>
          <a:p>
            <a:r>
              <a:rPr lang="es-CR" dirty="0" smtClean="0"/>
              <a:t>collage, actividades lúdicas, trabajo de grupo, fantasía dirigida</a:t>
            </a:r>
          </a:p>
          <a:p>
            <a:r>
              <a:rPr lang="es-CR" dirty="0" smtClean="0"/>
              <a:t>Análisis de caso</a:t>
            </a:r>
          </a:p>
          <a:p>
            <a:r>
              <a:rPr lang="es-CR" dirty="0" smtClean="0"/>
              <a:t>Debates </a:t>
            </a:r>
          </a:p>
          <a:p>
            <a:r>
              <a:rPr lang="es-CR" dirty="0" smtClean="0"/>
              <a:t>Foros </a:t>
            </a:r>
          </a:p>
          <a:p>
            <a:r>
              <a:rPr lang="es-CR" dirty="0" smtClean="0"/>
              <a:t>Trabajo final</a:t>
            </a:r>
            <a:endParaRPr lang="es-C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Estrategias de mediación pedagógica</a:t>
            </a:r>
            <a:endParaRPr lang="es-CR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4932040" y="1124744"/>
          <a:ext cx="4500594" cy="4103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861118" y="5752465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Contribuir con la eliminación y reducción de las barreras que afectan a las personas con discapacidad auditiva que acuden  al sistema judicial.</a:t>
            </a:r>
            <a:endParaRPr lang="es-C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Objetivo General </a:t>
            </a:r>
            <a:endParaRPr lang="es-CR" dirty="0"/>
          </a:p>
        </p:txBody>
      </p:sp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2652"/>
          <a:stretch/>
        </p:blipFill>
        <p:spPr bwMode="auto">
          <a:xfrm>
            <a:off x="914400" y="5562600"/>
            <a:ext cx="7597082" cy="1105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378</TotalTime>
  <Words>873</Words>
  <Application>Microsoft Office PowerPoint</Application>
  <PresentationFormat>Presentación en pantalla (4:3)</PresentationFormat>
  <Paragraphs>138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Concurrencia</vt:lpstr>
      <vt:lpstr> Taller de Capacitación: Acceso a la justicia para personas con discapacidad auditiva </vt:lpstr>
      <vt:lpstr>El por qué?</vt:lpstr>
      <vt:lpstr>Diapositiva 3</vt:lpstr>
      <vt:lpstr>Metodología </vt:lpstr>
      <vt:lpstr>Metodología </vt:lpstr>
      <vt:lpstr>Diapositiva 6</vt:lpstr>
      <vt:lpstr>Diapositiva 7</vt:lpstr>
      <vt:lpstr>Estrategias de mediación pedagógica</vt:lpstr>
      <vt:lpstr>Objetivo General </vt:lpstr>
      <vt:lpstr>Módulo  1  Discapacidad Auditiva  </vt:lpstr>
      <vt:lpstr>Contenidos </vt:lpstr>
      <vt:lpstr>Módulo  2 Comunicación Humana  </vt:lpstr>
      <vt:lpstr>Contenidos </vt:lpstr>
      <vt:lpstr>Módulo  3 Análisis intersectorial de los derechos humanos de las personas con discapacidad auditiva. </vt:lpstr>
      <vt:lpstr>Contenidos </vt:lpstr>
      <vt:lpstr>Módulo  4 Derechos humanos en discapacidad auditiva </vt:lpstr>
      <vt:lpstr>Contenidos </vt:lpstr>
      <vt:lpstr>Módulo  5 Diligencias Judiciales y discriminación </vt:lpstr>
      <vt:lpstr>Contenidos </vt:lpstr>
      <vt:lpstr>Contenidos </vt:lpstr>
      <vt:lpstr>Módulo  6 Alternativas de mejoras en los servicios judiciales para las PDA </vt:lpstr>
      <vt:lpstr>Contenidos </vt:lpstr>
      <vt:lpstr>La evaluación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Contenidos de Taller de Capacitación</dc:title>
  <dc:creator>ASP4308WL</dc:creator>
  <cp:lastModifiedBy>ASP4308WL</cp:lastModifiedBy>
  <cp:revision>25</cp:revision>
  <dcterms:created xsi:type="dcterms:W3CDTF">2014-08-09T17:00:26Z</dcterms:created>
  <dcterms:modified xsi:type="dcterms:W3CDTF">2014-08-10T04:05:37Z</dcterms:modified>
</cp:coreProperties>
</file>